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Encode Sans"/>
      <p:regular r:id="rId20"/>
      <p:bold r:id="rId21"/>
    </p:embeddedFont>
    <p:embeddedFont>
      <p:font typeface="Murech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ncodeSans-regular.fntdata"/><Relationship Id="rId22" Type="http://schemas.openxmlformats.org/officeDocument/2006/relationships/font" Target="fonts/Murecho-regular.fntdata"/><Relationship Id="rId21" Type="http://schemas.openxmlformats.org/officeDocument/2006/relationships/font" Target="fonts/EncodeSans-bold.fntdata"/><Relationship Id="rId23" Type="http://schemas.openxmlformats.org/officeDocument/2006/relationships/font" Target="fonts/Murech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4e1c4b5a9a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4e1c4b5a9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4ee201a996_1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4ee201a996_1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249dd8962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249dd8962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4ee201a996_1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4ee201a996_1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4ee201a996_1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4ee201a996_1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4ef900540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4ef900540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4ef900540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4ef900540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4d72aa838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4d72aa838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4ee201a99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4ee201a99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4e7fc19ef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4e7fc19ef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4f97c37a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4f97c37a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4f97c37a9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4f97c37a9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4ee201a996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4ee201a996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4ee201a996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4ee201a996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4ee201a996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4ee201a996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808850" y="538450"/>
            <a:ext cx="5526300" cy="22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4600"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 rot="430">
            <a:off x="3373800" y="3293025"/>
            <a:ext cx="2396400" cy="69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Murecho"/>
                <a:ea typeface="Murecho"/>
                <a:cs typeface="Murecho"/>
                <a:sym typeface="Murech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1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715550" y="1947500"/>
            <a:ext cx="3688800" cy="109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subTitle"/>
          </p:nvPr>
        </p:nvSpPr>
        <p:spPr>
          <a:xfrm rot="430">
            <a:off x="715550" y="3189463"/>
            <a:ext cx="2396400" cy="69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Murecho"/>
                <a:ea typeface="Murecho"/>
                <a:cs typeface="Murecho"/>
                <a:sym typeface="Murech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" name="Google Shape;56;p11"/>
          <p:cNvSpPr/>
          <p:nvPr/>
        </p:nvSpPr>
        <p:spPr>
          <a:xfrm flipH="1" rot="10800000">
            <a:off x="-41925" y="-71925"/>
            <a:ext cx="9237484" cy="974950"/>
          </a:xfrm>
          <a:custGeom>
            <a:rect b="b" l="l" r="r" t="t"/>
            <a:pathLst>
              <a:path extrusionOk="0" h="38998" w="156296">
                <a:moveTo>
                  <a:pt x="117267" y="0"/>
                </a:moveTo>
                <a:lnTo>
                  <a:pt x="116872" y="1064"/>
                </a:lnTo>
                <a:lnTo>
                  <a:pt x="116872" y="669"/>
                </a:lnTo>
                <a:lnTo>
                  <a:pt x="115201" y="669"/>
                </a:lnTo>
                <a:lnTo>
                  <a:pt x="114441" y="1581"/>
                </a:lnTo>
                <a:lnTo>
                  <a:pt x="113954" y="760"/>
                </a:lnTo>
                <a:lnTo>
                  <a:pt x="111249" y="821"/>
                </a:lnTo>
                <a:lnTo>
                  <a:pt x="110884" y="1277"/>
                </a:lnTo>
                <a:lnTo>
                  <a:pt x="109790" y="760"/>
                </a:lnTo>
                <a:lnTo>
                  <a:pt x="109121" y="1094"/>
                </a:lnTo>
                <a:lnTo>
                  <a:pt x="108757" y="699"/>
                </a:lnTo>
                <a:lnTo>
                  <a:pt x="108270" y="1368"/>
                </a:lnTo>
                <a:lnTo>
                  <a:pt x="107845" y="851"/>
                </a:lnTo>
                <a:lnTo>
                  <a:pt x="103437" y="3222"/>
                </a:lnTo>
                <a:lnTo>
                  <a:pt x="103012" y="3830"/>
                </a:lnTo>
                <a:lnTo>
                  <a:pt x="102039" y="3344"/>
                </a:lnTo>
                <a:lnTo>
                  <a:pt x="99972" y="4316"/>
                </a:lnTo>
                <a:lnTo>
                  <a:pt x="99547" y="4012"/>
                </a:lnTo>
                <a:lnTo>
                  <a:pt x="99304" y="4438"/>
                </a:lnTo>
                <a:lnTo>
                  <a:pt x="98878" y="4012"/>
                </a:lnTo>
                <a:lnTo>
                  <a:pt x="98392" y="4438"/>
                </a:lnTo>
                <a:lnTo>
                  <a:pt x="98574" y="4104"/>
                </a:lnTo>
                <a:lnTo>
                  <a:pt x="97662" y="3952"/>
                </a:lnTo>
                <a:lnTo>
                  <a:pt x="97024" y="4772"/>
                </a:lnTo>
                <a:lnTo>
                  <a:pt x="95990" y="4408"/>
                </a:lnTo>
                <a:lnTo>
                  <a:pt x="95687" y="5015"/>
                </a:lnTo>
                <a:lnTo>
                  <a:pt x="93376" y="7903"/>
                </a:lnTo>
                <a:lnTo>
                  <a:pt x="92829" y="8359"/>
                </a:lnTo>
                <a:lnTo>
                  <a:pt x="92221" y="7842"/>
                </a:lnTo>
                <a:lnTo>
                  <a:pt x="91765" y="8268"/>
                </a:lnTo>
                <a:lnTo>
                  <a:pt x="91765" y="7994"/>
                </a:lnTo>
                <a:lnTo>
                  <a:pt x="90398" y="7326"/>
                </a:lnTo>
                <a:lnTo>
                  <a:pt x="89820" y="8359"/>
                </a:lnTo>
                <a:lnTo>
                  <a:pt x="89759" y="7690"/>
                </a:lnTo>
                <a:lnTo>
                  <a:pt x="85200" y="9484"/>
                </a:lnTo>
                <a:lnTo>
                  <a:pt x="84805" y="9149"/>
                </a:lnTo>
                <a:lnTo>
                  <a:pt x="83680" y="9636"/>
                </a:lnTo>
                <a:lnTo>
                  <a:pt x="83103" y="8815"/>
                </a:lnTo>
                <a:lnTo>
                  <a:pt x="81097" y="11186"/>
                </a:lnTo>
                <a:lnTo>
                  <a:pt x="80823" y="11490"/>
                </a:lnTo>
                <a:lnTo>
                  <a:pt x="80337" y="10943"/>
                </a:lnTo>
                <a:lnTo>
                  <a:pt x="79911" y="11247"/>
                </a:lnTo>
                <a:lnTo>
                  <a:pt x="79425" y="11095"/>
                </a:lnTo>
                <a:lnTo>
                  <a:pt x="79394" y="11490"/>
                </a:lnTo>
                <a:lnTo>
                  <a:pt x="79121" y="11277"/>
                </a:lnTo>
                <a:lnTo>
                  <a:pt x="78057" y="11551"/>
                </a:lnTo>
                <a:lnTo>
                  <a:pt x="77905" y="11155"/>
                </a:lnTo>
                <a:lnTo>
                  <a:pt x="77479" y="11854"/>
                </a:lnTo>
                <a:lnTo>
                  <a:pt x="76993" y="11459"/>
                </a:lnTo>
                <a:lnTo>
                  <a:pt x="76203" y="12189"/>
                </a:lnTo>
                <a:lnTo>
                  <a:pt x="71492" y="11794"/>
                </a:lnTo>
                <a:lnTo>
                  <a:pt x="71492" y="11733"/>
                </a:lnTo>
                <a:lnTo>
                  <a:pt x="71096" y="11733"/>
                </a:lnTo>
                <a:lnTo>
                  <a:pt x="70732" y="12158"/>
                </a:lnTo>
                <a:lnTo>
                  <a:pt x="69455" y="11763"/>
                </a:lnTo>
                <a:lnTo>
                  <a:pt x="69151" y="12766"/>
                </a:lnTo>
                <a:lnTo>
                  <a:pt x="67570" y="12158"/>
                </a:lnTo>
                <a:lnTo>
                  <a:pt x="67419" y="12554"/>
                </a:lnTo>
                <a:lnTo>
                  <a:pt x="66385" y="13010"/>
                </a:lnTo>
                <a:lnTo>
                  <a:pt x="63680" y="12098"/>
                </a:lnTo>
                <a:lnTo>
                  <a:pt x="63528" y="13010"/>
                </a:lnTo>
                <a:lnTo>
                  <a:pt x="62464" y="12462"/>
                </a:lnTo>
                <a:lnTo>
                  <a:pt x="61856" y="12827"/>
                </a:lnTo>
                <a:lnTo>
                  <a:pt x="59181" y="12918"/>
                </a:lnTo>
                <a:lnTo>
                  <a:pt x="58361" y="13131"/>
                </a:lnTo>
                <a:lnTo>
                  <a:pt x="57813" y="12006"/>
                </a:lnTo>
                <a:lnTo>
                  <a:pt x="57388" y="12706"/>
                </a:lnTo>
                <a:lnTo>
                  <a:pt x="56506" y="11459"/>
                </a:lnTo>
                <a:lnTo>
                  <a:pt x="56020" y="10791"/>
                </a:lnTo>
                <a:lnTo>
                  <a:pt x="55716" y="10274"/>
                </a:lnTo>
                <a:lnTo>
                  <a:pt x="54804" y="10487"/>
                </a:lnTo>
                <a:lnTo>
                  <a:pt x="53497" y="8906"/>
                </a:lnTo>
                <a:lnTo>
                  <a:pt x="53285" y="9119"/>
                </a:lnTo>
                <a:lnTo>
                  <a:pt x="52707" y="9028"/>
                </a:lnTo>
                <a:lnTo>
                  <a:pt x="50762" y="8511"/>
                </a:lnTo>
                <a:lnTo>
                  <a:pt x="50215" y="7386"/>
                </a:lnTo>
                <a:lnTo>
                  <a:pt x="49759" y="7538"/>
                </a:lnTo>
                <a:lnTo>
                  <a:pt x="48360" y="6870"/>
                </a:lnTo>
                <a:lnTo>
                  <a:pt x="47388" y="5623"/>
                </a:lnTo>
                <a:lnTo>
                  <a:pt x="47327" y="5958"/>
                </a:lnTo>
                <a:lnTo>
                  <a:pt x="41400" y="3891"/>
                </a:lnTo>
                <a:lnTo>
                  <a:pt x="40853" y="3253"/>
                </a:lnTo>
                <a:lnTo>
                  <a:pt x="36780" y="2979"/>
                </a:lnTo>
                <a:lnTo>
                  <a:pt x="36628" y="3526"/>
                </a:lnTo>
                <a:lnTo>
                  <a:pt x="36141" y="3040"/>
                </a:lnTo>
                <a:lnTo>
                  <a:pt x="35959" y="3708"/>
                </a:lnTo>
                <a:lnTo>
                  <a:pt x="34196" y="3192"/>
                </a:lnTo>
                <a:lnTo>
                  <a:pt x="33710" y="3800"/>
                </a:lnTo>
                <a:lnTo>
                  <a:pt x="27874" y="1368"/>
                </a:lnTo>
                <a:lnTo>
                  <a:pt x="27509" y="1611"/>
                </a:lnTo>
                <a:lnTo>
                  <a:pt x="26111" y="1368"/>
                </a:lnTo>
                <a:lnTo>
                  <a:pt x="25959" y="1763"/>
                </a:lnTo>
                <a:lnTo>
                  <a:pt x="25533" y="1581"/>
                </a:lnTo>
                <a:lnTo>
                  <a:pt x="25442" y="2219"/>
                </a:lnTo>
                <a:lnTo>
                  <a:pt x="24986" y="1702"/>
                </a:lnTo>
                <a:lnTo>
                  <a:pt x="24561" y="2158"/>
                </a:lnTo>
                <a:lnTo>
                  <a:pt x="18846" y="1824"/>
                </a:lnTo>
                <a:lnTo>
                  <a:pt x="18451" y="2280"/>
                </a:lnTo>
                <a:lnTo>
                  <a:pt x="17752" y="1885"/>
                </a:lnTo>
                <a:lnTo>
                  <a:pt x="17448" y="2158"/>
                </a:lnTo>
                <a:lnTo>
                  <a:pt x="16718" y="1824"/>
                </a:lnTo>
                <a:lnTo>
                  <a:pt x="15807" y="2675"/>
                </a:lnTo>
                <a:lnTo>
                  <a:pt x="15168" y="1976"/>
                </a:lnTo>
                <a:lnTo>
                  <a:pt x="12098" y="3070"/>
                </a:lnTo>
                <a:lnTo>
                  <a:pt x="10913" y="2493"/>
                </a:lnTo>
                <a:lnTo>
                  <a:pt x="10244" y="2736"/>
                </a:lnTo>
                <a:lnTo>
                  <a:pt x="9667" y="2371"/>
                </a:lnTo>
                <a:lnTo>
                  <a:pt x="9028" y="2584"/>
                </a:lnTo>
                <a:lnTo>
                  <a:pt x="8785" y="2280"/>
                </a:lnTo>
                <a:lnTo>
                  <a:pt x="7539" y="2645"/>
                </a:lnTo>
                <a:lnTo>
                  <a:pt x="7539" y="2310"/>
                </a:lnTo>
                <a:lnTo>
                  <a:pt x="7843" y="2128"/>
                </a:lnTo>
                <a:lnTo>
                  <a:pt x="6445" y="1915"/>
                </a:lnTo>
                <a:lnTo>
                  <a:pt x="5533" y="2614"/>
                </a:lnTo>
                <a:lnTo>
                  <a:pt x="4925" y="2189"/>
                </a:lnTo>
                <a:lnTo>
                  <a:pt x="4378" y="2371"/>
                </a:lnTo>
                <a:lnTo>
                  <a:pt x="3952" y="1854"/>
                </a:lnTo>
                <a:lnTo>
                  <a:pt x="3405" y="2219"/>
                </a:lnTo>
                <a:lnTo>
                  <a:pt x="2493" y="1702"/>
                </a:lnTo>
                <a:lnTo>
                  <a:pt x="2584" y="1277"/>
                </a:lnTo>
                <a:lnTo>
                  <a:pt x="1369" y="1064"/>
                </a:lnTo>
                <a:lnTo>
                  <a:pt x="426" y="1733"/>
                </a:lnTo>
                <a:lnTo>
                  <a:pt x="852" y="1003"/>
                </a:lnTo>
                <a:lnTo>
                  <a:pt x="1" y="760"/>
                </a:lnTo>
                <a:lnTo>
                  <a:pt x="1" y="3131"/>
                </a:lnTo>
                <a:lnTo>
                  <a:pt x="1" y="18450"/>
                </a:lnTo>
                <a:lnTo>
                  <a:pt x="1" y="38998"/>
                </a:lnTo>
                <a:lnTo>
                  <a:pt x="156296" y="38998"/>
                </a:lnTo>
                <a:lnTo>
                  <a:pt x="156296" y="18450"/>
                </a:lnTo>
                <a:lnTo>
                  <a:pt x="156296" y="6292"/>
                </a:lnTo>
                <a:lnTo>
                  <a:pt x="156296" y="2158"/>
                </a:lnTo>
                <a:lnTo>
                  <a:pt x="154533" y="1611"/>
                </a:lnTo>
                <a:lnTo>
                  <a:pt x="152071" y="3222"/>
                </a:lnTo>
                <a:lnTo>
                  <a:pt x="151098" y="2827"/>
                </a:lnTo>
                <a:lnTo>
                  <a:pt x="150551" y="4043"/>
                </a:lnTo>
                <a:lnTo>
                  <a:pt x="150429" y="3708"/>
                </a:lnTo>
                <a:lnTo>
                  <a:pt x="149457" y="3800"/>
                </a:lnTo>
                <a:lnTo>
                  <a:pt x="148940" y="2827"/>
                </a:lnTo>
                <a:lnTo>
                  <a:pt x="147937" y="3860"/>
                </a:lnTo>
                <a:lnTo>
                  <a:pt x="147815" y="3192"/>
                </a:lnTo>
                <a:lnTo>
                  <a:pt x="147238" y="3496"/>
                </a:lnTo>
                <a:lnTo>
                  <a:pt x="146873" y="3283"/>
                </a:lnTo>
                <a:lnTo>
                  <a:pt x="146478" y="3678"/>
                </a:lnTo>
                <a:lnTo>
                  <a:pt x="145383" y="3708"/>
                </a:lnTo>
                <a:lnTo>
                  <a:pt x="144350" y="2645"/>
                </a:lnTo>
                <a:lnTo>
                  <a:pt x="142496" y="2918"/>
                </a:lnTo>
                <a:lnTo>
                  <a:pt x="139578" y="1581"/>
                </a:lnTo>
                <a:lnTo>
                  <a:pt x="139456" y="1398"/>
                </a:lnTo>
                <a:lnTo>
                  <a:pt x="139000" y="1824"/>
                </a:lnTo>
                <a:lnTo>
                  <a:pt x="138940" y="1520"/>
                </a:lnTo>
                <a:lnTo>
                  <a:pt x="136447" y="152"/>
                </a:lnTo>
                <a:lnTo>
                  <a:pt x="135870" y="821"/>
                </a:lnTo>
                <a:lnTo>
                  <a:pt x="135626" y="395"/>
                </a:lnTo>
                <a:lnTo>
                  <a:pt x="132465" y="547"/>
                </a:lnTo>
                <a:lnTo>
                  <a:pt x="132465" y="1064"/>
                </a:lnTo>
                <a:lnTo>
                  <a:pt x="130490" y="821"/>
                </a:lnTo>
                <a:lnTo>
                  <a:pt x="130216" y="1003"/>
                </a:lnTo>
                <a:lnTo>
                  <a:pt x="128879" y="456"/>
                </a:lnTo>
                <a:lnTo>
                  <a:pt x="128818" y="1520"/>
                </a:lnTo>
                <a:lnTo>
                  <a:pt x="128028" y="1094"/>
                </a:lnTo>
                <a:lnTo>
                  <a:pt x="127784" y="1307"/>
                </a:lnTo>
                <a:lnTo>
                  <a:pt x="127359" y="1094"/>
                </a:lnTo>
                <a:lnTo>
                  <a:pt x="127024" y="1429"/>
                </a:lnTo>
                <a:lnTo>
                  <a:pt x="126447" y="1094"/>
                </a:lnTo>
                <a:lnTo>
                  <a:pt x="126417" y="1064"/>
                </a:lnTo>
                <a:lnTo>
                  <a:pt x="125930" y="1246"/>
                </a:lnTo>
                <a:lnTo>
                  <a:pt x="125231" y="851"/>
                </a:lnTo>
                <a:lnTo>
                  <a:pt x="124593" y="1520"/>
                </a:lnTo>
                <a:lnTo>
                  <a:pt x="124441" y="973"/>
                </a:lnTo>
                <a:lnTo>
                  <a:pt x="120824" y="304"/>
                </a:lnTo>
                <a:lnTo>
                  <a:pt x="120429" y="760"/>
                </a:lnTo>
                <a:lnTo>
                  <a:pt x="119760" y="365"/>
                </a:lnTo>
                <a:lnTo>
                  <a:pt x="119578" y="760"/>
                </a:lnTo>
                <a:lnTo>
                  <a:pt x="118787" y="304"/>
                </a:lnTo>
                <a:lnTo>
                  <a:pt x="118605" y="760"/>
                </a:lnTo>
                <a:lnTo>
                  <a:pt x="118605" y="639"/>
                </a:lnTo>
                <a:lnTo>
                  <a:pt x="11726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hasCustomPrompt="1" idx="2" type="title"/>
          </p:nvPr>
        </p:nvSpPr>
        <p:spPr>
          <a:xfrm>
            <a:off x="715550" y="1618550"/>
            <a:ext cx="9492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1664750" y="1696400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3" type="subTitle"/>
          </p:nvPr>
        </p:nvSpPr>
        <p:spPr>
          <a:xfrm>
            <a:off x="1664750" y="1281200"/>
            <a:ext cx="27912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hasCustomPrompt="1" idx="4" type="title"/>
          </p:nvPr>
        </p:nvSpPr>
        <p:spPr>
          <a:xfrm>
            <a:off x="4570675" y="1618550"/>
            <a:ext cx="9492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idx="5" type="subTitle"/>
          </p:nvPr>
        </p:nvSpPr>
        <p:spPr>
          <a:xfrm>
            <a:off x="5519875" y="1696400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6" type="subTitle"/>
          </p:nvPr>
        </p:nvSpPr>
        <p:spPr>
          <a:xfrm>
            <a:off x="5519875" y="1281200"/>
            <a:ext cx="27912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hasCustomPrompt="1" idx="7" type="title"/>
          </p:nvPr>
        </p:nvSpPr>
        <p:spPr>
          <a:xfrm>
            <a:off x="715550" y="3098208"/>
            <a:ext cx="9492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idx="8" type="subTitle"/>
          </p:nvPr>
        </p:nvSpPr>
        <p:spPr>
          <a:xfrm>
            <a:off x="1664750" y="3176100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9" type="subTitle"/>
          </p:nvPr>
        </p:nvSpPr>
        <p:spPr>
          <a:xfrm>
            <a:off x="1664750" y="2760900"/>
            <a:ext cx="27912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hasCustomPrompt="1" idx="13" type="title"/>
          </p:nvPr>
        </p:nvSpPr>
        <p:spPr>
          <a:xfrm>
            <a:off x="4570675" y="3098208"/>
            <a:ext cx="9492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/>
          <p:nvPr>
            <p:ph idx="14" type="subTitle"/>
          </p:nvPr>
        </p:nvSpPr>
        <p:spPr>
          <a:xfrm>
            <a:off x="5519875" y="3176025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5" type="subTitle"/>
          </p:nvPr>
        </p:nvSpPr>
        <p:spPr>
          <a:xfrm>
            <a:off x="5519875" y="2760825"/>
            <a:ext cx="27912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/>
          <p:nvPr/>
        </p:nvSpPr>
        <p:spPr>
          <a:xfrm>
            <a:off x="-41925" y="4216850"/>
            <a:ext cx="9237484" cy="974950"/>
          </a:xfrm>
          <a:custGeom>
            <a:rect b="b" l="l" r="r" t="t"/>
            <a:pathLst>
              <a:path extrusionOk="0" h="38998" w="156296">
                <a:moveTo>
                  <a:pt x="117267" y="0"/>
                </a:moveTo>
                <a:lnTo>
                  <a:pt x="116872" y="1064"/>
                </a:lnTo>
                <a:lnTo>
                  <a:pt x="116872" y="669"/>
                </a:lnTo>
                <a:lnTo>
                  <a:pt x="115201" y="669"/>
                </a:lnTo>
                <a:lnTo>
                  <a:pt x="114441" y="1581"/>
                </a:lnTo>
                <a:lnTo>
                  <a:pt x="113954" y="760"/>
                </a:lnTo>
                <a:lnTo>
                  <a:pt x="111249" y="821"/>
                </a:lnTo>
                <a:lnTo>
                  <a:pt x="110884" y="1277"/>
                </a:lnTo>
                <a:lnTo>
                  <a:pt x="109790" y="760"/>
                </a:lnTo>
                <a:lnTo>
                  <a:pt x="109121" y="1094"/>
                </a:lnTo>
                <a:lnTo>
                  <a:pt x="108757" y="699"/>
                </a:lnTo>
                <a:lnTo>
                  <a:pt x="108270" y="1368"/>
                </a:lnTo>
                <a:lnTo>
                  <a:pt x="107845" y="851"/>
                </a:lnTo>
                <a:lnTo>
                  <a:pt x="103437" y="3222"/>
                </a:lnTo>
                <a:lnTo>
                  <a:pt x="103012" y="3830"/>
                </a:lnTo>
                <a:lnTo>
                  <a:pt x="102039" y="3344"/>
                </a:lnTo>
                <a:lnTo>
                  <a:pt x="99972" y="4316"/>
                </a:lnTo>
                <a:lnTo>
                  <a:pt x="99547" y="4012"/>
                </a:lnTo>
                <a:lnTo>
                  <a:pt x="99304" y="4438"/>
                </a:lnTo>
                <a:lnTo>
                  <a:pt x="98878" y="4012"/>
                </a:lnTo>
                <a:lnTo>
                  <a:pt x="98392" y="4438"/>
                </a:lnTo>
                <a:lnTo>
                  <a:pt x="98574" y="4104"/>
                </a:lnTo>
                <a:lnTo>
                  <a:pt x="97662" y="3952"/>
                </a:lnTo>
                <a:lnTo>
                  <a:pt x="97024" y="4772"/>
                </a:lnTo>
                <a:lnTo>
                  <a:pt x="95990" y="4408"/>
                </a:lnTo>
                <a:lnTo>
                  <a:pt x="95687" y="5015"/>
                </a:lnTo>
                <a:lnTo>
                  <a:pt x="93376" y="7903"/>
                </a:lnTo>
                <a:lnTo>
                  <a:pt x="92829" y="8359"/>
                </a:lnTo>
                <a:lnTo>
                  <a:pt x="92221" y="7842"/>
                </a:lnTo>
                <a:lnTo>
                  <a:pt x="91765" y="8268"/>
                </a:lnTo>
                <a:lnTo>
                  <a:pt x="91765" y="7994"/>
                </a:lnTo>
                <a:lnTo>
                  <a:pt x="90398" y="7326"/>
                </a:lnTo>
                <a:lnTo>
                  <a:pt x="89820" y="8359"/>
                </a:lnTo>
                <a:lnTo>
                  <a:pt x="89759" y="7690"/>
                </a:lnTo>
                <a:lnTo>
                  <a:pt x="85200" y="9484"/>
                </a:lnTo>
                <a:lnTo>
                  <a:pt x="84805" y="9149"/>
                </a:lnTo>
                <a:lnTo>
                  <a:pt x="83680" y="9636"/>
                </a:lnTo>
                <a:lnTo>
                  <a:pt x="83103" y="8815"/>
                </a:lnTo>
                <a:lnTo>
                  <a:pt x="81097" y="11186"/>
                </a:lnTo>
                <a:lnTo>
                  <a:pt x="80823" y="11490"/>
                </a:lnTo>
                <a:lnTo>
                  <a:pt x="80337" y="10943"/>
                </a:lnTo>
                <a:lnTo>
                  <a:pt x="79911" y="11247"/>
                </a:lnTo>
                <a:lnTo>
                  <a:pt x="79425" y="11095"/>
                </a:lnTo>
                <a:lnTo>
                  <a:pt x="79394" y="11490"/>
                </a:lnTo>
                <a:lnTo>
                  <a:pt x="79121" y="11277"/>
                </a:lnTo>
                <a:lnTo>
                  <a:pt x="78057" y="11551"/>
                </a:lnTo>
                <a:lnTo>
                  <a:pt x="77905" y="11155"/>
                </a:lnTo>
                <a:lnTo>
                  <a:pt x="77479" y="11854"/>
                </a:lnTo>
                <a:lnTo>
                  <a:pt x="76993" y="11459"/>
                </a:lnTo>
                <a:lnTo>
                  <a:pt x="76203" y="12189"/>
                </a:lnTo>
                <a:lnTo>
                  <a:pt x="71492" y="11794"/>
                </a:lnTo>
                <a:lnTo>
                  <a:pt x="71492" y="11733"/>
                </a:lnTo>
                <a:lnTo>
                  <a:pt x="71096" y="11733"/>
                </a:lnTo>
                <a:lnTo>
                  <a:pt x="70732" y="12158"/>
                </a:lnTo>
                <a:lnTo>
                  <a:pt x="69455" y="11763"/>
                </a:lnTo>
                <a:lnTo>
                  <a:pt x="69151" y="12766"/>
                </a:lnTo>
                <a:lnTo>
                  <a:pt x="67570" y="12158"/>
                </a:lnTo>
                <a:lnTo>
                  <a:pt x="67419" y="12554"/>
                </a:lnTo>
                <a:lnTo>
                  <a:pt x="66385" y="13010"/>
                </a:lnTo>
                <a:lnTo>
                  <a:pt x="63680" y="12098"/>
                </a:lnTo>
                <a:lnTo>
                  <a:pt x="63528" y="13010"/>
                </a:lnTo>
                <a:lnTo>
                  <a:pt x="62464" y="12462"/>
                </a:lnTo>
                <a:lnTo>
                  <a:pt x="61856" y="12827"/>
                </a:lnTo>
                <a:lnTo>
                  <a:pt x="59181" y="12918"/>
                </a:lnTo>
                <a:lnTo>
                  <a:pt x="58361" y="13131"/>
                </a:lnTo>
                <a:lnTo>
                  <a:pt x="57813" y="12006"/>
                </a:lnTo>
                <a:lnTo>
                  <a:pt x="57388" y="12706"/>
                </a:lnTo>
                <a:lnTo>
                  <a:pt x="56506" y="11459"/>
                </a:lnTo>
                <a:lnTo>
                  <a:pt x="56020" y="10791"/>
                </a:lnTo>
                <a:lnTo>
                  <a:pt x="55716" y="10274"/>
                </a:lnTo>
                <a:lnTo>
                  <a:pt x="54804" y="10487"/>
                </a:lnTo>
                <a:lnTo>
                  <a:pt x="53497" y="8906"/>
                </a:lnTo>
                <a:lnTo>
                  <a:pt x="53285" y="9119"/>
                </a:lnTo>
                <a:lnTo>
                  <a:pt x="52707" y="9028"/>
                </a:lnTo>
                <a:lnTo>
                  <a:pt x="50762" y="8511"/>
                </a:lnTo>
                <a:lnTo>
                  <a:pt x="50215" y="7386"/>
                </a:lnTo>
                <a:lnTo>
                  <a:pt x="49759" y="7538"/>
                </a:lnTo>
                <a:lnTo>
                  <a:pt x="48360" y="6870"/>
                </a:lnTo>
                <a:lnTo>
                  <a:pt x="47388" y="5623"/>
                </a:lnTo>
                <a:lnTo>
                  <a:pt x="47327" y="5958"/>
                </a:lnTo>
                <a:lnTo>
                  <a:pt x="41400" y="3891"/>
                </a:lnTo>
                <a:lnTo>
                  <a:pt x="40853" y="3253"/>
                </a:lnTo>
                <a:lnTo>
                  <a:pt x="36780" y="2979"/>
                </a:lnTo>
                <a:lnTo>
                  <a:pt x="36628" y="3526"/>
                </a:lnTo>
                <a:lnTo>
                  <a:pt x="36141" y="3040"/>
                </a:lnTo>
                <a:lnTo>
                  <a:pt x="35959" y="3708"/>
                </a:lnTo>
                <a:lnTo>
                  <a:pt x="34196" y="3192"/>
                </a:lnTo>
                <a:lnTo>
                  <a:pt x="33710" y="3800"/>
                </a:lnTo>
                <a:lnTo>
                  <a:pt x="27874" y="1368"/>
                </a:lnTo>
                <a:lnTo>
                  <a:pt x="27509" y="1611"/>
                </a:lnTo>
                <a:lnTo>
                  <a:pt x="26111" y="1368"/>
                </a:lnTo>
                <a:lnTo>
                  <a:pt x="25959" y="1763"/>
                </a:lnTo>
                <a:lnTo>
                  <a:pt x="25533" y="1581"/>
                </a:lnTo>
                <a:lnTo>
                  <a:pt x="25442" y="2219"/>
                </a:lnTo>
                <a:lnTo>
                  <a:pt x="24986" y="1702"/>
                </a:lnTo>
                <a:lnTo>
                  <a:pt x="24561" y="2158"/>
                </a:lnTo>
                <a:lnTo>
                  <a:pt x="18846" y="1824"/>
                </a:lnTo>
                <a:lnTo>
                  <a:pt x="18451" y="2280"/>
                </a:lnTo>
                <a:lnTo>
                  <a:pt x="17752" y="1885"/>
                </a:lnTo>
                <a:lnTo>
                  <a:pt x="17448" y="2158"/>
                </a:lnTo>
                <a:lnTo>
                  <a:pt x="16718" y="1824"/>
                </a:lnTo>
                <a:lnTo>
                  <a:pt x="15807" y="2675"/>
                </a:lnTo>
                <a:lnTo>
                  <a:pt x="15168" y="1976"/>
                </a:lnTo>
                <a:lnTo>
                  <a:pt x="12098" y="3070"/>
                </a:lnTo>
                <a:lnTo>
                  <a:pt x="10913" y="2493"/>
                </a:lnTo>
                <a:lnTo>
                  <a:pt x="10244" y="2736"/>
                </a:lnTo>
                <a:lnTo>
                  <a:pt x="9667" y="2371"/>
                </a:lnTo>
                <a:lnTo>
                  <a:pt x="9028" y="2584"/>
                </a:lnTo>
                <a:lnTo>
                  <a:pt x="8785" y="2280"/>
                </a:lnTo>
                <a:lnTo>
                  <a:pt x="7539" y="2645"/>
                </a:lnTo>
                <a:lnTo>
                  <a:pt x="7539" y="2310"/>
                </a:lnTo>
                <a:lnTo>
                  <a:pt x="7843" y="2128"/>
                </a:lnTo>
                <a:lnTo>
                  <a:pt x="6445" y="1915"/>
                </a:lnTo>
                <a:lnTo>
                  <a:pt x="5533" y="2614"/>
                </a:lnTo>
                <a:lnTo>
                  <a:pt x="4925" y="2189"/>
                </a:lnTo>
                <a:lnTo>
                  <a:pt x="4378" y="2371"/>
                </a:lnTo>
                <a:lnTo>
                  <a:pt x="3952" y="1854"/>
                </a:lnTo>
                <a:lnTo>
                  <a:pt x="3405" y="2219"/>
                </a:lnTo>
                <a:lnTo>
                  <a:pt x="2493" y="1702"/>
                </a:lnTo>
                <a:lnTo>
                  <a:pt x="2584" y="1277"/>
                </a:lnTo>
                <a:lnTo>
                  <a:pt x="1369" y="1064"/>
                </a:lnTo>
                <a:lnTo>
                  <a:pt x="426" y="1733"/>
                </a:lnTo>
                <a:lnTo>
                  <a:pt x="852" y="1003"/>
                </a:lnTo>
                <a:lnTo>
                  <a:pt x="1" y="760"/>
                </a:lnTo>
                <a:lnTo>
                  <a:pt x="1" y="3131"/>
                </a:lnTo>
                <a:lnTo>
                  <a:pt x="1" y="18450"/>
                </a:lnTo>
                <a:lnTo>
                  <a:pt x="1" y="38998"/>
                </a:lnTo>
                <a:lnTo>
                  <a:pt x="156296" y="38998"/>
                </a:lnTo>
                <a:lnTo>
                  <a:pt x="156296" y="18450"/>
                </a:lnTo>
                <a:lnTo>
                  <a:pt x="156296" y="6292"/>
                </a:lnTo>
                <a:lnTo>
                  <a:pt x="156296" y="2158"/>
                </a:lnTo>
                <a:lnTo>
                  <a:pt x="154533" y="1611"/>
                </a:lnTo>
                <a:lnTo>
                  <a:pt x="152071" y="3222"/>
                </a:lnTo>
                <a:lnTo>
                  <a:pt x="151098" y="2827"/>
                </a:lnTo>
                <a:lnTo>
                  <a:pt x="150551" y="4043"/>
                </a:lnTo>
                <a:lnTo>
                  <a:pt x="150429" y="3708"/>
                </a:lnTo>
                <a:lnTo>
                  <a:pt x="149457" y="3800"/>
                </a:lnTo>
                <a:lnTo>
                  <a:pt x="148940" y="2827"/>
                </a:lnTo>
                <a:lnTo>
                  <a:pt x="147937" y="3860"/>
                </a:lnTo>
                <a:lnTo>
                  <a:pt x="147815" y="3192"/>
                </a:lnTo>
                <a:lnTo>
                  <a:pt x="147238" y="3496"/>
                </a:lnTo>
                <a:lnTo>
                  <a:pt x="146873" y="3283"/>
                </a:lnTo>
                <a:lnTo>
                  <a:pt x="146478" y="3678"/>
                </a:lnTo>
                <a:lnTo>
                  <a:pt x="145383" y="3708"/>
                </a:lnTo>
                <a:lnTo>
                  <a:pt x="144350" y="2645"/>
                </a:lnTo>
                <a:lnTo>
                  <a:pt x="142496" y="2918"/>
                </a:lnTo>
                <a:lnTo>
                  <a:pt x="139578" y="1581"/>
                </a:lnTo>
                <a:lnTo>
                  <a:pt x="139456" y="1398"/>
                </a:lnTo>
                <a:lnTo>
                  <a:pt x="139000" y="1824"/>
                </a:lnTo>
                <a:lnTo>
                  <a:pt x="138940" y="1520"/>
                </a:lnTo>
                <a:lnTo>
                  <a:pt x="136447" y="152"/>
                </a:lnTo>
                <a:lnTo>
                  <a:pt x="135870" y="821"/>
                </a:lnTo>
                <a:lnTo>
                  <a:pt x="135626" y="395"/>
                </a:lnTo>
                <a:lnTo>
                  <a:pt x="132465" y="547"/>
                </a:lnTo>
                <a:lnTo>
                  <a:pt x="132465" y="1064"/>
                </a:lnTo>
                <a:lnTo>
                  <a:pt x="130490" y="821"/>
                </a:lnTo>
                <a:lnTo>
                  <a:pt x="130216" y="1003"/>
                </a:lnTo>
                <a:lnTo>
                  <a:pt x="128879" y="456"/>
                </a:lnTo>
                <a:lnTo>
                  <a:pt x="128818" y="1520"/>
                </a:lnTo>
                <a:lnTo>
                  <a:pt x="128028" y="1094"/>
                </a:lnTo>
                <a:lnTo>
                  <a:pt x="127784" y="1307"/>
                </a:lnTo>
                <a:lnTo>
                  <a:pt x="127359" y="1094"/>
                </a:lnTo>
                <a:lnTo>
                  <a:pt x="127024" y="1429"/>
                </a:lnTo>
                <a:lnTo>
                  <a:pt x="126447" y="1094"/>
                </a:lnTo>
                <a:lnTo>
                  <a:pt x="126417" y="1064"/>
                </a:lnTo>
                <a:lnTo>
                  <a:pt x="125930" y="1246"/>
                </a:lnTo>
                <a:lnTo>
                  <a:pt x="125231" y="851"/>
                </a:lnTo>
                <a:lnTo>
                  <a:pt x="124593" y="1520"/>
                </a:lnTo>
                <a:lnTo>
                  <a:pt x="124441" y="973"/>
                </a:lnTo>
                <a:lnTo>
                  <a:pt x="120824" y="304"/>
                </a:lnTo>
                <a:lnTo>
                  <a:pt x="120429" y="760"/>
                </a:lnTo>
                <a:lnTo>
                  <a:pt x="119760" y="365"/>
                </a:lnTo>
                <a:lnTo>
                  <a:pt x="119578" y="760"/>
                </a:lnTo>
                <a:lnTo>
                  <a:pt x="118787" y="304"/>
                </a:lnTo>
                <a:lnTo>
                  <a:pt x="118605" y="760"/>
                </a:lnTo>
                <a:lnTo>
                  <a:pt x="118605" y="639"/>
                </a:lnTo>
                <a:lnTo>
                  <a:pt x="11726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4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" type="subTitle"/>
          </p:nvPr>
        </p:nvSpPr>
        <p:spPr>
          <a:xfrm>
            <a:off x="715550" y="2703050"/>
            <a:ext cx="2658600" cy="11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2" type="subTitle"/>
          </p:nvPr>
        </p:nvSpPr>
        <p:spPr>
          <a:xfrm>
            <a:off x="715550" y="2287850"/>
            <a:ext cx="26586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3" type="subTitle"/>
          </p:nvPr>
        </p:nvSpPr>
        <p:spPr>
          <a:xfrm>
            <a:off x="3747400" y="2703050"/>
            <a:ext cx="2658600" cy="11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4" type="subTitle"/>
          </p:nvPr>
        </p:nvSpPr>
        <p:spPr>
          <a:xfrm>
            <a:off x="3747400" y="2287850"/>
            <a:ext cx="26586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4"/>
          <p:cNvSpPr/>
          <p:nvPr/>
        </p:nvSpPr>
        <p:spPr>
          <a:xfrm>
            <a:off x="-41925" y="4216850"/>
            <a:ext cx="9237484" cy="974950"/>
          </a:xfrm>
          <a:custGeom>
            <a:rect b="b" l="l" r="r" t="t"/>
            <a:pathLst>
              <a:path extrusionOk="0" h="38998" w="156296">
                <a:moveTo>
                  <a:pt x="117267" y="0"/>
                </a:moveTo>
                <a:lnTo>
                  <a:pt x="116872" y="1064"/>
                </a:lnTo>
                <a:lnTo>
                  <a:pt x="116872" y="669"/>
                </a:lnTo>
                <a:lnTo>
                  <a:pt x="115201" y="669"/>
                </a:lnTo>
                <a:lnTo>
                  <a:pt x="114441" y="1581"/>
                </a:lnTo>
                <a:lnTo>
                  <a:pt x="113954" y="760"/>
                </a:lnTo>
                <a:lnTo>
                  <a:pt x="111249" y="821"/>
                </a:lnTo>
                <a:lnTo>
                  <a:pt x="110884" y="1277"/>
                </a:lnTo>
                <a:lnTo>
                  <a:pt x="109790" y="760"/>
                </a:lnTo>
                <a:lnTo>
                  <a:pt x="109121" y="1094"/>
                </a:lnTo>
                <a:lnTo>
                  <a:pt x="108757" y="699"/>
                </a:lnTo>
                <a:lnTo>
                  <a:pt x="108270" y="1368"/>
                </a:lnTo>
                <a:lnTo>
                  <a:pt x="107845" y="851"/>
                </a:lnTo>
                <a:lnTo>
                  <a:pt x="103437" y="3222"/>
                </a:lnTo>
                <a:lnTo>
                  <a:pt x="103012" y="3830"/>
                </a:lnTo>
                <a:lnTo>
                  <a:pt x="102039" y="3344"/>
                </a:lnTo>
                <a:lnTo>
                  <a:pt x="99972" y="4316"/>
                </a:lnTo>
                <a:lnTo>
                  <a:pt x="99547" y="4012"/>
                </a:lnTo>
                <a:lnTo>
                  <a:pt x="99304" y="4438"/>
                </a:lnTo>
                <a:lnTo>
                  <a:pt x="98878" y="4012"/>
                </a:lnTo>
                <a:lnTo>
                  <a:pt x="98392" y="4438"/>
                </a:lnTo>
                <a:lnTo>
                  <a:pt x="98574" y="4104"/>
                </a:lnTo>
                <a:lnTo>
                  <a:pt x="97662" y="3952"/>
                </a:lnTo>
                <a:lnTo>
                  <a:pt x="97024" y="4772"/>
                </a:lnTo>
                <a:lnTo>
                  <a:pt x="95990" y="4408"/>
                </a:lnTo>
                <a:lnTo>
                  <a:pt x="95687" y="5015"/>
                </a:lnTo>
                <a:lnTo>
                  <a:pt x="93376" y="7903"/>
                </a:lnTo>
                <a:lnTo>
                  <a:pt x="92829" y="8359"/>
                </a:lnTo>
                <a:lnTo>
                  <a:pt x="92221" y="7842"/>
                </a:lnTo>
                <a:lnTo>
                  <a:pt x="91765" y="8268"/>
                </a:lnTo>
                <a:lnTo>
                  <a:pt x="91765" y="7994"/>
                </a:lnTo>
                <a:lnTo>
                  <a:pt x="90398" y="7326"/>
                </a:lnTo>
                <a:lnTo>
                  <a:pt x="89820" y="8359"/>
                </a:lnTo>
                <a:lnTo>
                  <a:pt x="89759" y="7690"/>
                </a:lnTo>
                <a:lnTo>
                  <a:pt x="85200" y="9484"/>
                </a:lnTo>
                <a:lnTo>
                  <a:pt x="84805" y="9149"/>
                </a:lnTo>
                <a:lnTo>
                  <a:pt x="83680" y="9636"/>
                </a:lnTo>
                <a:lnTo>
                  <a:pt x="83103" y="8815"/>
                </a:lnTo>
                <a:lnTo>
                  <a:pt x="81097" y="11186"/>
                </a:lnTo>
                <a:lnTo>
                  <a:pt x="80823" y="11490"/>
                </a:lnTo>
                <a:lnTo>
                  <a:pt x="80337" y="10943"/>
                </a:lnTo>
                <a:lnTo>
                  <a:pt x="79911" y="11247"/>
                </a:lnTo>
                <a:lnTo>
                  <a:pt x="79425" y="11095"/>
                </a:lnTo>
                <a:lnTo>
                  <a:pt x="79394" y="11490"/>
                </a:lnTo>
                <a:lnTo>
                  <a:pt x="79121" y="11277"/>
                </a:lnTo>
                <a:lnTo>
                  <a:pt x="78057" y="11551"/>
                </a:lnTo>
                <a:lnTo>
                  <a:pt x="77905" y="11155"/>
                </a:lnTo>
                <a:lnTo>
                  <a:pt x="77479" y="11854"/>
                </a:lnTo>
                <a:lnTo>
                  <a:pt x="76993" y="11459"/>
                </a:lnTo>
                <a:lnTo>
                  <a:pt x="76203" y="12189"/>
                </a:lnTo>
                <a:lnTo>
                  <a:pt x="71492" y="11794"/>
                </a:lnTo>
                <a:lnTo>
                  <a:pt x="71492" y="11733"/>
                </a:lnTo>
                <a:lnTo>
                  <a:pt x="71096" y="11733"/>
                </a:lnTo>
                <a:lnTo>
                  <a:pt x="70732" y="12158"/>
                </a:lnTo>
                <a:lnTo>
                  <a:pt x="69455" y="11763"/>
                </a:lnTo>
                <a:lnTo>
                  <a:pt x="69151" y="12766"/>
                </a:lnTo>
                <a:lnTo>
                  <a:pt x="67570" y="12158"/>
                </a:lnTo>
                <a:lnTo>
                  <a:pt x="67419" y="12554"/>
                </a:lnTo>
                <a:lnTo>
                  <a:pt x="66385" y="13010"/>
                </a:lnTo>
                <a:lnTo>
                  <a:pt x="63680" y="12098"/>
                </a:lnTo>
                <a:lnTo>
                  <a:pt x="63528" y="13010"/>
                </a:lnTo>
                <a:lnTo>
                  <a:pt x="62464" y="12462"/>
                </a:lnTo>
                <a:lnTo>
                  <a:pt x="61856" y="12827"/>
                </a:lnTo>
                <a:lnTo>
                  <a:pt x="59181" y="12918"/>
                </a:lnTo>
                <a:lnTo>
                  <a:pt x="58361" y="13131"/>
                </a:lnTo>
                <a:lnTo>
                  <a:pt x="57813" y="12006"/>
                </a:lnTo>
                <a:lnTo>
                  <a:pt x="57388" y="12706"/>
                </a:lnTo>
                <a:lnTo>
                  <a:pt x="56506" y="11459"/>
                </a:lnTo>
                <a:lnTo>
                  <a:pt x="56020" y="10791"/>
                </a:lnTo>
                <a:lnTo>
                  <a:pt x="55716" y="10274"/>
                </a:lnTo>
                <a:lnTo>
                  <a:pt x="54804" y="10487"/>
                </a:lnTo>
                <a:lnTo>
                  <a:pt x="53497" y="8906"/>
                </a:lnTo>
                <a:lnTo>
                  <a:pt x="53285" y="9119"/>
                </a:lnTo>
                <a:lnTo>
                  <a:pt x="52707" y="9028"/>
                </a:lnTo>
                <a:lnTo>
                  <a:pt x="50762" y="8511"/>
                </a:lnTo>
                <a:lnTo>
                  <a:pt x="50215" y="7386"/>
                </a:lnTo>
                <a:lnTo>
                  <a:pt x="49759" y="7538"/>
                </a:lnTo>
                <a:lnTo>
                  <a:pt x="48360" y="6870"/>
                </a:lnTo>
                <a:lnTo>
                  <a:pt x="47388" y="5623"/>
                </a:lnTo>
                <a:lnTo>
                  <a:pt x="47327" y="5958"/>
                </a:lnTo>
                <a:lnTo>
                  <a:pt x="41400" y="3891"/>
                </a:lnTo>
                <a:lnTo>
                  <a:pt x="40853" y="3253"/>
                </a:lnTo>
                <a:lnTo>
                  <a:pt x="36780" y="2979"/>
                </a:lnTo>
                <a:lnTo>
                  <a:pt x="36628" y="3526"/>
                </a:lnTo>
                <a:lnTo>
                  <a:pt x="36141" y="3040"/>
                </a:lnTo>
                <a:lnTo>
                  <a:pt x="35959" y="3708"/>
                </a:lnTo>
                <a:lnTo>
                  <a:pt x="34196" y="3192"/>
                </a:lnTo>
                <a:lnTo>
                  <a:pt x="33710" y="3800"/>
                </a:lnTo>
                <a:lnTo>
                  <a:pt x="27874" y="1368"/>
                </a:lnTo>
                <a:lnTo>
                  <a:pt x="27509" y="1611"/>
                </a:lnTo>
                <a:lnTo>
                  <a:pt x="26111" y="1368"/>
                </a:lnTo>
                <a:lnTo>
                  <a:pt x="25959" y="1763"/>
                </a:lnTo>
                <a:lnTo>
                  <a:pt x="25533" y="1581"/>
                </a:lnTo>
                <a:lnTo>
                  <a:pt x="25442" y="2219"/>
                </a:lnTo>
                <a:lnTo>
                  <a:pt x="24986" y="1702"/>
                </a:lnTo>
                <a:lnTo>
                  <a:pt x="24561" y="2158"/>
                </a:lnTo>
                <a:lnTo>
                  <a:pt x="18846" y="1824"/>
                </a:lnTo>
                <a:lnTo>
                  <a:pt x="18451" y="2280"/>
                </a:lnTo>
                <a:lnTo>
                  <a:pt x="17752" y="1885"/>
                </a:lnTo>
                <a:lnTo>
                  <a:pt x="17448" y="2158"/>
                </a:lnTo>
                <a:lnTo>
                  <a:pt x="16718" y="1824"/>
                </a:lnTo>
                <a:lnTo>
                  <a:pt x="15807" y="2675"/>
                </a:lnTo>
                <a:lnTo>
                  <a:pt x="15168" y="1976"/>
                </a:lnTo>
                <a:lnTo>
                  <a:pt x="12098" y="3070"/>
                </a:lnTo>
                <a:lnTo>
                  <a:pt x="10913" y="2493"/>
                </a:lnTo>
                <a:lnTo>
                  <a:pt x="10244" y="2736"/>
                </a:lnTo>
                <a:lnTo>
                  <a:pt x="9667" y="2371"/>
                </a:lnTo>
                <a:lnTo>
                  <a:pt x="9028" y="2584"/>
                </a:lnTo>
                <a:lnTo>
                  <a:pt x="8785" y="2280"/>
                </a:lnTo>
                <a:lnTo>
                  <a:pt x="7539" y="2645"/>
                </a:lnTo>
                <a:lnTo>
                  <a:pt x="7539" y="2310"/>
                </a:lnTo>
                <a:lnTo>
                  <a:pt x="7843" y="2128"/>
                </a:lnTo>
                <a:lnTo>
                  <a:pt x="6445" y="1915"/>
                </a:lnTo>
                <a:lnTo>
                  <a:pt x="5533" y="2614"/>
                </a:lnTo>
                <a:lnTo>
                  <a:pt x="4925" y="2189"/>
                </a:lnTo>
                <a:lnTo>
                  <a:pt x="4378" y="2371"/>
                </a:lnTo>
                <a:lnTo>
                  <a:pt x="3952" y="1854"/>
                </a:lnTo>
                <a:lnTo>
                  <a:pt x="3405" y="2219"/>
                </a:lnTo>
                <a:lnTo>
                  <a:pt x="2493" y="1702"/>
                </a:lnTo>
                <a:lnTo>
                  <a:pt x="2584" y="1277"/>
                </a:lnTo>
                <a:lnTo>
                  <a:pt x="1369" y="1064"/>
                </a:lnTo>
                <a:lnTo>
                  <a:pt x="426" y="1733"/>
                </a:lnTo>
                <a:lnTo>
                  <a:pt x="852" y="1003"/>
                </a:lnTo>
                <a:lnTo>
                  <a:pt x="1" y="760"/>
                </a:lnTo>
                <a:lnTo>
                  <a:pt x="1" y="3131"/>
                </a:lnTo>
                <a:lnTo>
                  <a:pt x="1" y="18450"/>
                </a:lnTo>
                <a:lnTo>
                  <a:pt x="1" y="38998"/>
                </a:lnTo>
                <a:lnTo>
                  <a:pt x="156296" y="38998"/>
                </a:lnTo>
                <a:lnTo>
                  <a:pt x="156296" y="18450"/>
                </a:lnTo>
                <a:lnTo>
                  <a:pt x="156296" y="6292"/>
                </a:lnTo>
                <a:lnTo>
                  <a:pt x="156296" y="2158"/>
                </a:lnTo>
                <a:lnTo>
                  <a:pt x="154533" y="1611"/>
                </a:lnTo>
                <a:lnTo>
                  <a:pt x="152071" y="3222"/>
                </a:lnTo>
                <a:lnTo>
                  <a:pt x="151098" y="2827"/>
                </a:lnTo>
                <a:lnTo>
                  <a:pt x="150551" y="4043"/>
                </a:lnTo>
                <a:lnTo>
                  <a:pt x="150429" y="3708"/>
                </a:lnTo>
                <a:lnTo>
                  <a:pt x="149457" y="3800"/>
                </a:lnTo>
                <a:lnTo>
                  <a:pt x="148940" y="2827"/>
                </a:lnTo>
                <a:lnTo>
                  <a:pt x="147937" y="3860"/>
                </a:lnTo>
                <a:lnTo>
                  <a:pt x="147815" y="3192"/>
                </a:lnTo>
                <a:lnTo>
                  <a:pt x="147238" y="3496"/>
                </a:lnTo>
                <a:lnTo>
                  <a:pt x="146873" y="3283"/>
                </a:lnTo>
                <a:lnTo>
                  <a:pt x="146478" y="3678"/>
                </a:lnTo>
                <a:lnTo>
                  <a:pt x="145383" y="3708"/>
                </a:lnTo>
                <a:lnTo>
                  <a:pt x="144350" y="2645"/>
                </a:lnTo>
                <a:lnTo>
                  <a:pt x="142496" y="2918"/>
                </a:lnTo>
                <a:lnTo>
                  <a:pt x="139578" y="1581"/>
                </a:lnTo>
                <a:lnTo>
                  <a:pt x="139456" y="1398"/>
                </a:lnTo>
                <a:lnTo>
                  <a:pt x="139000" y="1824"/>
                </a:lnTo>
                <a:lnTo>
                  <a:pt x="138940" y="1520"/>
                </a:lnTo>
                <a:lnTo>
                  <a:pt x="136447" y="152"/>
                </a:lnTo>
                <a:lnTo>
                  <a:pt x="135870" y="821"/>
                </a:lnTo>
                <a:lnTo>
                  <a:pt x="135626" y="395"/>
                </a:lnTo>
                <a:lnTo>
                  <a:pt x="132465" y="547"/>
                </a:lnTo>
                <a:lnTo>
                  <a:pt x="132465" y="1064"/>
                </a:lnTo>
                <a:lnTo>
                  <a:pt x="130490" y="821"/>
                </a:lnTo>
                <a:lnTo>
                  <a:pt x="130216" y="1003"/>
                </a:lnTo>
                <a:lnTo>
                  <a:pt x="128879" y="456"/>
                </a:lnTo>
                <a:lnTo>
                  <a:pt x="128818" y="1520"/>
                </a:lnTo>
                <a:lnTo>
                  <a:pt x="128028" y="1094"/>
                </a:lnTo>
                <a:lnTo>
                  <a:pt x="127784" y="1307"/>
                </a:lnTo>
                <a:lnTo>
                  <a:pt x="127359" y="1094"/>
                </a:lnTo>
                <a:lnTo>
                  <a:pt x="127024" y="1429"/>
                </a:lnTo>
                <a:lnTo>
                  <a:pt x="126447" y="1094"/>
                </a:lnTo>
                <a:lnTo>
                  <a:pt x="126417" y="1064"/>
                </a:lnTo>
                <a:lnTo>
                  <a:pt x="125930" y="1246"/>
                </a:lnTo>
                <a:lnTo>
                  <a:pt x="125231" y="851"/>
                </a:lnTo>
                <a:lnTo>
                  <a:pt x="124593" y="1520"/>
                </a:lnTo>
                <a:lnTo>
                  <a:pt x="124441" y="973"/>
                </a:lnTo>
                <a:lnTo>
                  <a:pt x="120824" y="304"/>
                </a:lnTo>
                <a:lnTo>
                  <a:pt x="120429" y="760"/>
                </a:lnTo>
                <a:lnTo>
                  <a:pt x="119760" y="365"/>
                </a:lnTo>
                <a:lnTo>
                  <a:pt x="119578" y="760"/>
                </a:lnTo>
                <a:lnTo>
                  <a:pt x="118787" y="304"/>
                </a:lnTo>
                <a:lnTo>
                  <a:pt x="118605" y="760"/>
                </a:lnTo>
                <a:lnTo>
                  <a:pt x="118605" y="639"/>
                </a:lnTo>
                <a:lnTo>
                  <a:pt x="11726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" name="Google Shape;85;p15"/>
          <p:cNvSpPr txBox="1"/>
          <p:nvPr>
            <p:ph idx="1" type="subTitle"/>
          </p:nvPr>
        </p:nvSpPr>
        <p:spPr>
          <a:xfrm>
            <a:off x="715550" y="1774450"/>
            <a:ext cx="3890700" cy="8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5"/>
          <p:cNvSpPr txBox="1"/>
          <p:nvPr>
            <p:ph idx="2" type="subTitle"/>
          </p:nvPr>
        </p:nvSpPr>
        <p:spPr>
          <a:xfrm>
            <a:off x="715550" y="1359250"/>
            <a:ext cx="38907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3" type="subTitle"/>
          </p:nvPr>
        </p:nvSpPr>
        <p:spPr>
          <a:xfrm>
            <a:off x="715550" y="3402550"/>
            <a:ext cx="3890700" cy="8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4" type="subTitle"/>
          </p:nvPr>
        </p:nvSpPr>
        <p:spPr>
          <a:xfrm>
            <a:off x="715550" y="2987350"/>
            <a:ext cx="38907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5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3" name="Google Shape;93;p16"/>
          <p:cNvSpPr txBox="1"/>
          <p:nvPr>
            <p:ph idx="1" type="subTitle"/>
          </p:nvPr>
        </p:nvSpPr>
        <p:spPr>
          <a:xfrm>
            <a:off x="715602" y="1634500"/>
            <a:ext cx="77130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2" type="subTitle"/>
          </p:nvPr>
        </p:nvSpPr>
        <p:spPr>
          <a:xfrm>
            <a:off x="715589" y="1219300"/>
            <a:ext cx="77130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6"/>
          <p:cNvSpPr txBox="1"/>
          <p:nvPr>
            <p:ph idx="3" type="subTitle"/>
          </p:nvPr>
        </p:nvSpPr>
        <p:spPr>
          <a:xfrm>
            <a:off x="715602" y="2794275"/>
            <a:ext cx="77130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6"/>
          <p:cNvSpPr txBox="1"/>
          <p:nvPr>
            <p:ph idx="4" type="subTitle"/>
          </p:nvPr>
        </p:nvSpPr>
        <p:spPr>
          <a:xfrm>
            <a:off x="715613" y="2379075"/>
            <a:ext cx="77130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6"/>
          <p:cNvSpPr txBox="1"/>
          <p:nvPr>
            <p:ph idx="5" type="subTitle"/>
          </p:nvPr>
        </p:nvSpPr>
        <p:spPr>
          <a:xfrm>
            <a:off x="715602" y="3954050"/>
            <a:ext cx="77130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6" type="subTitle"/>
          </p:nvPr>
        </p:nvSpPr>
        <p:spPr>
          <a:xfrm>
            <a:off x="715550" y="3538850"/>
            <a:ext cx="77130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7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3" name="Google Shape;103;p17"/>
          <p:cNvSpPr txBox="1"/>
          <p:nvPr>
            <p:ph idx="1" type="subTitle"/>
          </p:nvPr>
        </p:nvSpPr>
        <p:spPr>
          <a:xfrm>
            <a:off x="715575" y="3756050"/>
            <a:ext cx="2153400" cy="8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7"/>
          <p:cNvSpPr txBox="1"/>
          <p:nvPr>
            <p:ph idx="2" type="subTitle"/>
          </p:nvPr>
        </p:nvSpPr>
        <p:spPr>
          <a:xfrm>
            <a:off x="715575" y="3352105"/>
            <a:ext cx="21534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7"/>
          <p:cNvSpPr txBox="1"/>
          <p:nvPr>
            <p:ph idx="3" type="subTitle"/>
          </p:nvPr>
        </p:nvSpPr>
        <p:spPr>
          <a:xfrm>
            <a:off x="3323950" y="3756050"/>
            <a:ext cx="2153400" cy="8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7"/>
          <p:cNvSpPr txBox="1"/>
          <p:nvPr>
            <p:ph idx="4" type="subTitle"/>
          </p:nvPr>
        </p:nvSpPr>
        <p:spPr>
          <a:xfrm>
            <a:off x="3323949" y="3352105"/>
            <a:ext cx="21534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5" type="subTitle"/>
          </p:nvPr>
        </p:nvSpPr>
        <p:spPr>
          <a:xfrm>
            <a:off x="5932324" y="3756050"/>
            <a:ext cx="2153400" cy="8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6" type="subTitle"/>
          </p:nvPr>
        </p:nvSpPr>
        <p:spPr>
          <a:xfrm>
            <a:off x="5932323" y="3352105"/>
            <a:ext cx="21534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7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1" type="subTitle"/>
          </p:nvPr>
        </p:nvSpPr>
        <p:spPr>
          <a:xfrm>
            <a:off x="715550" y="2175350"/>
            <a:ext cx="27279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2" type="subTitle"/>
          </p:nvPr>
        </p:nvSpPr>
        <p:spPr>
          <a:xfrm>
            <a:off x="715550" y="1427500"/>
            <a:ext cx="2727900" cy="8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8"/>
          <p:cNvSpPr txBox="1"/>
          <p:nvPr>
            <p:ph idx="3" type="subTitle"/>
          </p:nvPr>
        </p:nvSpPr>
        <p:spPr>
          <a:xfrm>
            <a:off x="3724198" y="2175350"/>
            <a:ext cx="27279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4" type="subTitle"/>
          </p:nvPr>
        </p:nvSpPr>
        <p:spPr>
          <a:xfrm>
            <a:off x="3724199" y="1427500"/>
            <a:ext cx="2727900" cy="8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5" type="subTitle"/>
          </p:nvPr>
        </p:nvSpPr>
        <p:spPr>
          <a:xfrm>
            <a:off x="715550" y="3620525"/>
            <a:ext cx="27279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6" type="subTitle"/>
          </p:nvPr>
        </p:nvSpPr>
        <p:spPr>
          <a:xfrm>
            <a:off x="715550" y="2872625"/>
            <a:ext cx="2727900" cy="8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7" type="subTitle"/>
          </p:nvPr>
        </p:nvSpPr>
        <p:spPr>
          <a:xfrm>
            <a:off x="3724198" y="3620525"/>
            <a:ext cx="27279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8" type="subTitle"/>
          </p:nvPr>
        </p:nvSpPr>
        <p:spPr>
          <a:xfrm>
            <a:off x="3724199" y="2872625"/>
            <a:ext cx="2727900" cy="8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8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5" name="Google Shape;125;p19"/>
          <p:cNvSpPr txBox="1"/>
          <p:nvPr>
            <p:ph idx="1" type="subTitle"/>
          </p:nvPr>
        </p:nvSpPr>
        <p:spPr>
          <a:xfrm>
            <a:off x="715575" y="3281925"/>
            <a:ext cx="21534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2" type="subTitle"/>
          </p:nvPr>
        </p:nvSpPr>
        <p:spPr>
          <a:xfrm>
            <a:off x="715575" y="2866725"/>
            <a:ext cx="21534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3" type="subTitle"/>
          </p:nvPr>
        </p:nvSpPr>
        <p:spPr>
          <a:xfrm>
            <a:off x="3342912" y="3281925"/>
            <a:ext cx="21534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9"/>
          <p:cNvSpPr txBox="1"/>
          <p:nvPr>
            <p:ph idx="4" type="subTitle"/>
          </p:nvPr>
        </p:nvSpPr>
        <p:spPr>
          <a:xfrm>
            <a:off x="3342911" y="2866725"/>
            <a:ext cx="21534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9"/>
          <p:cNvSpPr txBox="1"/>
          <p:nvPr>
            <p:ph idx="5" type="subTitle"/>
          </p:nvPr>
        </p:nvSpPr>
        <p:spPr>
          <a:xfrm>
            <a:off x="5970250" y="3281925"/>
            <a:ext cx="21534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9"/>
          <p:cNvSpPr txBox="1"/>
          <p:nvPr>
            <p:ph idx="6" type="subTitle"/>
          </p:nvPr>
        </p:nvSpPr>
        <p:spPr>
          <a:xfrm>
            <a:off x="5970248" y="2866725"/>
            <a:ext cx="21534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7" type="subTitle"/>
          </p:nvPr>
        </p:nvSpPr>
        <p:spPr>
          <a:xfrm>
            <a:off x="715575" y="1864725"/>
            <a:ext cx="21534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9"/>
          <p:cNvSpPr txBox="1"/>
          <p:nvPr>
            <p:ph idx="8" type="subTitle"/>
          </p:nvPr>
        </p:nvSpPr>
        <p:spPr>
          <a:xfrm>
            <a:off x="715575" y="1449525"/>
            <a:ext cx="21534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9"/>
          <p:cNvSpPr txBox="1"/>
          <p:nvPr>
            <p:ph idx="9" type="subTitle"/>
          </p:nvPr>
        </p:nvSpPr>
        <p:spPr>
          <a:xfrm>
            <a:off x="3342912" y="1864725"/>
            <a:ext cx="21534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9"/>
          <p:cNvSpPr txBox="1"/>
          <p:nvPr>
            <p:ph idx="13" type="subTitle"/>
          </p:nvPr>
        </p:nvSpPr>
        <p:spPr>
          <a:xfrm>
            <a:off x="3342911" y="1449525"/>
            <a:ext cx="21534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9"/>
          <p:cNvSpPr txBox="1"/>
          <p:nvPr>
            <p:ph idx="14" type="subTitle"/>
          </p:nvPr>
        </p:nvSpPr>
        <p:spPr>
          <a:xfrm>
            <a:off x="5970250" y="1864725"/>
            <a:ext cx="21534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9"/>
          <p:cNvSpPr txBox="1"/>
          <p:nvPr>
            <p:ph idx="15" type="subTitle"/>
          </p:nvPr>
        </p:nvSpPr>
        <p:spPr>
          <a:xfrm>
            <a:off x="5970248" y="1449525"/>
            <a:ext cx="21534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9"/>
          <p:cNvSpPr/>
          <p:nvPr/>
        </p:nvSpPr>
        <p:spPr>
          <a:xfrm flipH="1">
            <a:off x="-41925" y="4454450"/>
            <a:ext cx="9237484" cy="737355"/>
          </a:xfrm>
          <a:custGeom>
            <a:rect b="b" l="l" r="r" t="t"/>
            <a:pathLst>
              <a:path extrusionOk="0" h="38998" w="156296">
                <a:moveTo>
                  <a:pt x="117267" y="0"/>
                </a:moveTo>
                <a:lnTo>
                  <a:pt x="116872" y="1064"/>
                </a:lnTo>
                <a:lnTo>
                  <a:pt x="116872" y="669"/>
                </a:lnTo>
                <a:lnTo>
                  <a:pt x="115201" y="669"/>
                </a:lnTo>
                <a:lnTo>
                  <a:pt x="114441" y="1581"/>
                </a:lnTo>
                <a:lnTo>
                  <a:pt x="113954" y="760"/>
                </a:lnTo>
                <a:lnTo>
                  <a:pt x="111249" y="821"/>
                </a:lnTo>
                <a:lnTo>
                  <a:pt x="110884" y="1277"/>
                </a:lnTo>
                <a:lnTo>
                  <a:pt x="109790" y="760"/>
                </a:lnTo>
                <a:lnTo>
                  <a:pt x="109121" y="1094"/>
                </a:lnTo>
                <a:lnTo>
                  <a:pt x="108757" y="699"/>
                </a:lnTo>
                <a:lnTo>
                  <a:pt x="108270" y="1368"/>
                </a:lnTo>
                <a:lnTo>
                  <a:pt x="107845" y="851"/>
                </a:lnTo>
                <a:lnTo>
                  <a:pt x="103437" y="3222"/>
                </a:lnTo>
                <a:lnTo>
                  <a:pt x="103012" y="3830"/>
                </a:lnTo>
                <a:lnTo>
                  <a:pt x="102039" y="3344"/>
                </a:lnTo>
                <a:lnTo>
                  <a:pt x="99972" y="4316"/>
                </a:lnTo>
                <a:lnTo>
                  <a:pt x="99547" y="4012"/>
                </a:lnTo>
                <a:lnTo>
                  <a:pt x="99304" y="4438"/>
                </a:lnTo>
                <a:lnTo>
                  <a:pt x="98878" y="4012"/>
                </a:lnTo>
                <a:lnTo>
                  <a:pt x="98392" y="4438"/>
                </a:lnTo>
                <a:lnTo>
                  <a:pt x="98574" y="4104"/>
                </a:lnTo>
                <a:lnTo>
                  <a:pt x="97662" y="3952"/>
                </a:lnTo>
                <a:lnTo>
                  <a:pt x="97024" y="4772"/>
                </a:lnTo>
                <a:lnTo>
                  <a:pt x="95990" y="4408"/>
                </a:lnTo>
                <a:lnTo>
                  <a:pt x="95687" y="5015"/>
                </a:lnTo>
                <a:lnTo>
                  <a:pt x="93376" y="7903"/>
                </a:lnTo>
                <a:lnTo>
                  <a:pt x="92829" y="8359"/>
                </a:lnTo>
                <a:lnTo>
                  <a:pt x="92221" y="7842"/>
                </a:lnTo>
                <a:lnTo>
                  <a:pt x="91765" y="8268"/>
                </a:lnTo>
                <a:lnTo>
                  <a:pt x="91765" y="7994"/>
                </a:lnTo>
                <a:lnTo>
                  <a:pt x="90398" y="7326"/>
                </a:lnTo>
                <a:lnTo>
                  <a:pt x="89820" y="8359"/>
                </a:lnTo>
                <a:lnTo>
                  <a:pt x="89759" y="7690"/>
                </a:lnTo>
                <a:lnTo>
                  <a:pt x="85200" y="9484"/>
                </a:lnTo>
                <a:lnTo>
                  <a:pt x="84805" y="9149"/>
                </a:lnTo>
                <a:lnTo>
                  <a:pt x="83680" y="9636"/>
                </a:lnTo>
                <a:lnTo>
                  <a:pt x="83103" y="8815"/>
                </a:lnTo>
                <a:lnTo>
                  <a:pt x="81097" y="11186"/>
                </a:lnTo>
                <a:lnTo>
                  <a:pt x="80823" y="11490"/>
                </a:lnTo>
                <a:lnTo>
                  <a:pt x="80337" y="10943"/>
                </a:lnTo>
                <a:lnTo>
                  <a:pt x="79911" y="11247"/>
                </a:lnTo>
                <a:lnTo>
                  <a:pt x="79425" y="11095"/>
                </a:lnTo>
                <a:lnTo>
                  <a:pt x="79394" y="11490"/>
                </a:lnTo>
                <a:lnTo>
                  <a:pt x="79121" y="11277"/>
                </a:lnTo>
                <a:lnTo>
                  <a:pt x="78057" y="11551"/>
                </a:lnTo>
                <a:lnTo>
                  <a:pt x="77905" y="11155"/>
                </a:lnTo>
                <a:lnTo>
                  <a:pt x="77479" y="11854"/>
                </a:lnTo>
                <a:lnTo>
                  <a:pt x="76993" y="11459"/>
                </a:lnTo>
                <a:lnTo>
                  <a:pt x="76203" y="12189"/>
                </a:lnTo>
                <a:lnTo>
                  <a:pt x="71492" y="11794"/>
                </a:lnTo>
                <a:lnTo>
                  <a:pt x="71492" y="11733"/>
                </a:lnTo>
                <a:lnTo>
                  <a:pt x="71096" y="11733"/>
                </a:lnTo>
                <a:lnTo>
                  <a:pt x="70732" y="12158"/>
                </a:lnTo>
                <a:lnTo>
                  <a:pt x="69455" y="11763"/>
                </a:lnTo>
                <a:lnTo>
                  <a:pt x="69151" y="12766"/>
                </a:lnTo>
                <a:lnTo>
                  <a:pt x="67570" y="12158"/>
                </a:lnTo>
                <a:lnTo>
                  <a:pt x="67419" y="12554"/>
                </a:lnTo>
                <a:lnTo>
                  <a:pt x="66385" y="13010"/>
                </a:lnTo>
                <a:lnTo>
                  <a:pt x="63680" y="12098"/>
                </a:lnTo>
                <a:lnTo>
                  <a:pt x="63528" y="13010"/>
                </a:lnTo>
                <a:lnTo>
                  <a:pt x="62464" y="12462"/>
                </a:lnTo>
                <a:lnTo>
                  <a:pt x="61856" y="12827"/>
                </a:lnTo>
                <a:lnTo>
                  <a:pt x="59181" y="12918"/>
                </a:lnTo>
                <a:lnTo>
                  <a:pt x="58361" y="13131"/>
                </a:lnTo>
                <a:lnTo>
                  <a:pt x="57813" y="12006"/>
                </a:lnTo>
                <a:lnTo>
                  <a:pt x="57388" y="12706"/>
                </a:lnTo>
                <a:lnTo>
                  <a:pt x="56506" y="11459"/>
                </a:lnTo>
                <a:lnTo>
                  <a:pt x="56020" y="10791"/>
                </a:lnTo>
                <a:lnTo>
                  <a:pt x="55716" y="10274"/>
                </a:lnTo>
                <a:lnTo>
                  <a:pt x="54804" y="10487"/>
                </a:lnTo>
                <a:lnTo>
                  <a:pt x="53497" y="8906"/>
                </a:lnTo>
                <a:lnTo>
                  <a:pt x="53285" y="9119"/>
                </a:lnTo>
                <a:lnTo>
                  <a:pt x="52707" y="9028"/>
                </a:lnTo>
                <a:lnTo>
                  <a:pt x="50762" y="8511"/>
                </a:lnTo>
                <a:lnTo>
                  <a:pt x="50215" y="7386"/>
                </a:lnTo>
                <a:lnTo>
                  <a:pt x="49759" y="7538"/>
                </a:lnTo>
                <a:lnTo>
                  <a:pt x="48360" y="6870"/>
                </a:lnTo>
                <a:lnTo>
                  <a:pt x="47388" y="5623"/>
                </a:lnTo>
                <a:lnTo>
                  <a:pt x="47327" y="5958"/>
                </a:lnTo>
                <a:lnTo>
                  <a:pt x="41400" y="3891"/>
                </a:lnTo>
                <a:lnTo>
                  <a:pt x="40853" y="3253"/>
                </a:lnTo>
                <a:lnTo>
                  <a:pt x="36780" y="2979"/>
                </a:lnTo>
                <a:lnTo>
                  <a:pt x="36628" y="3526"/>
                </a:lnTo>
                <a:lnTo>
                  <a:pt x="36141" y="3040"/>
                </a:lnTo>
                <a:lnTo>
                  <a:pt x="35959" y="3708"/>
                </a:lnTo>
                <a:lnTo>
                  <a:pt x="34196" y="3192"/>
                </a:lnTo>
                <a:lnTo>
                  <a:pt x="33710" y="3800"/>
                </a:lnTo>
                <a:lnTo>
                  <a:pt x="27874" y="1368"/>
                </a:lnTo>
                <a:lnTo>
                  <a:pt x="27509" y="1611"/>
                </a:lnTo>
                <a:lnTo>
                  <a:pt x="26111" y="1368"/>
                </a:lnTo>
                <a:lnTo>
                  <a:pt x="25959" y="1763"/>
                </a:lnTo>
                <a:lnTo>
                  <a:pt x="25533" y="1581"/>
                </a:lnTo>
                <a:lnTo>
                  <a:pt x="25442" y="2219"/>
                </a:lnTo>
                <a:lnTo>
                  <a:pt x="24986" y="1702"/>
                </a:lnTo>
                <a:lnTo>
                  <a:pt x="24561" y="2158"/>
                </a:lnTo>
                <a:lnTo>
                  <a:pt x="18846" y="1824"/>
                </a:lnTo>
                <a:lnTo>
                  <a:pt x="18451" y="2280"/>
                </a:lnTo>
                <a:lnTo>
                  <a:pt x="17752" y="1885"/>
                </a:lnTo>
                <a:lnTo>
                  <a:pt x="17448" y="2158"/>
                </a:lnTo>
                <a:lnTo>
                  <a:pt x="16718" y="1824"/>
                </a:lnTo>
                <a:lnTo>
                  <a:pt x="15807" y="2675"/>
                </a:lnTo>
                <a:lnTo>
                  <a:pt x="15168" y="1976"/>
                </a:lnTo>
                <a:lnTo>
                  <a:pt x="12098" y="3070"/>
                </a:lnTo>
                <a:lnTo>
                  <a:pt x="10913" y="2493"/>
                </a:lnTo>
                <a:lnTo>
                  <a:pt x="10244" y="2736"/>
                </a:lnTo>
                <a:lnTo>
                  <a:pt x="9667" y="2371"/>
                </a:lnTo>
                <a:lnTo>
                  <a:pt x="9028" y="2584"/>
                </a:lnTo>
                <a:lnTo>
                  <a:pt x="8785" y="2280"/>
                </a:lnTo>
                <a:lnTo>
                  <a:pt x="7539" y="2645"/>
                </a:lnTo>
                <a:lnTo>
                  <a:pt x="7539" y="2310"/>
                </a:lnTo>
                <a:lnTo>
                  <a:pt x="7843" y="2128"/>
                </a:lnTo>
                <a:lnTo>
                  <a:pt x="6445" y="1915"/>
                </a:lnTo>
                <a:lnTo>
                  <a:pt x="5533" y="2614"/>
                </a:lnTo>
                <a:lnTo>
                  <a:pt x="4925" y="2189"/>
                </a:lnTo>
                <a:lnTo>
                  <a:pt x="4378" y="2371"/>
                </a:lnTo>
                <a:lnTo>
                  <a:pt x="3952" y="1854"/>
                </a:lnTo>
                <a:lnTo>
                  <a:pt x="3405" y="2219"/>
                </a:lnTo>
                <a:lnTo>
                  <a:pt x="2493" y="1702"/>
                </a:lnTo>
                <a:lnTo>
                  <a:pt x="2584" y="1277"/>
                </a:lnTo>
                <a:lnTo>
                  <a:pt x="1369" y="1064"/>
                </a:lnTo>
                <a:lnTo>
                  <a:pt x="426" y="1733"/>
                </a:lnTo>
                <a:lnTo>
                  <a:pt x="852" y="1003"/>
                </a:lnTo>
                <a:lnTo>
                  <a:pt x="1" y="760"/>
                </a:lnTo>
                <a:lnTo>
                  <a:pt x="1" y="3131"/>
                </a:lnTo>
                <a:lnTo>
                  <a:pt x="1" y="18450"/>
                </a:lnTo>
                <a:lnTo>
                  <a:pt x="1" y="38998"/>
                </a:lnTo>
                <a:lnTo>
                  <a:pt x="156296" y="38998"/>
                </a:lnTo>
                <a:lnTo>
                  <a:pt x="156296" y="18450"/>
                </a:lnTo>
                <a:lnTo>
                  <a:pt x="156296" y="6292"/>
                </a:lnTo>
                <a:lnTo>
                  <a:pt x="156296" y="2158"/>
                </a:lnTo>
                <a:lnTo>
                  <a:pt x="154533" y="1611"/>
                </a:lnTo>
                <a:lnTo>
                  <a:pt x="152071" y="3222"/>
                </a:lnTo>
                <a:lnTo>
                  <a:pt x="151098" y="2827"/>
                </a:lnTo>
                <a:lnTo>
                  <a:pt x="150551" y="4043"/>
                </a:lnTo>
                <a:lnTo>
                  <a:pt x="150429" y="3708"/>
                </a:lnTo>
                <a:lnTo>
                  <a:pt x="149457" y="3800"/>
                </a:lnTo>
                <a:lnTo>
                  <a:pt x="148940" y="2827"/>
                </a:lnTo>
                <a:lnTo>
                  <a:pt x="147937" y="3860"/>
                </a:lnTo>
                <a:lnTo>
                  <a:pt x="147815" y="3192"/>
                </a:lnTo>
                <a:lnTo>
                  <a:pt x="147238" y="3496"/>
                </a:lnTo>
                <a:lnTo>
                  <a:pt x="146873" y="3283"/>
                </a:lnTo>
                <a:lnTo>
                  <a:pt x="146478" y="3678"/>
                </a:lnTo>
                <a:lnTo>
                  <a:pt x="145383" y="3708"/>
                </a:lnTo>
                <a:lnTo>
                  <a:pt x="144350" y="2645"/>
                </a:lnTo>
                <a:lnTo>
                  <a:pt x="142496" y="2918"/>
                </a:lnTo>
                <a:lnTo>
                  <a:pt x="139578" y="1581"/>
                </a:lnTo>
                <a:lnTo>
                  <a:pt x="139456" y="1398"/>
                </a:lnTo>
                <a:lnTo>
                  <a:pt x="139000" y="1824"/>
                </a:lnTo>
                <a:lnTo>
                  <a:pt x="138940" y="1520"/>
                </a:lnTo>
                <a:lnTo>
                  <a:pt x="136447" y="152"/>
                </a:lnTo>
                <a:lnTo>
                  <a:pt x="135870" y="821"/>
                </a:lnTo>
                <a:lnTo>
                  <a:pt x="135626" y="395"/>
                </a:lnTo>
                <a:lnTo>
                  <a:pt x="132465" y="547"/>
                </a:lnTo>
                <a:lnTo>
                  <a:pt x="132465" y="1064"/>
                </a:lnTo>
                <a:lnTo>
                  <a:pt x="130490" y="821"/>
                </a:lnTo>
                <a:lnTo>
                  <a:pt x="130216" y="1003"/>
                </a:lnTo>
                <a:lnTo>
                  <a:pt x="128879" y="456"/>
                </a:lnTo>
                <a:lnTo>
                  <a:pt x="128818" y="1520"/>
                </a:lnTo>
                <a:lnTo>
                  <a:pt x="128028" y="1094"/>
                </a:lnTo>
                <a:lnTo>
                  <a:pt x="127784" y="1307"/>
                </a:lnTo>
                <a:lnTo>
                  <a:pt x="127359" y="1094"/>
                </a:lnTo>
                <a:lnTo>
                  <a:pt x="127024" y="1429"/>
                </a:lnTo>
                <a:lnTo>
                  <a:pt x="126447" y="1094"/>
                </a:lnTo>
                <a:lnTo>
                  <a:pt x="126417" y="1064"/>
                </a:lnTo>
                <a:lnTo>
                  <a:pt x="125930" y="1246"/>
                </a:lnTo>
                <a:lnTo>
                  <a:pt x="125231" y="851"/>
                </a:lnTo>
                <a:lnTo>
                  <a:pt x="124593" y="1520"/>
                </a:lnTo>
                <a:lnTo>
                  <a:pt x="124441" y="973"/>
                </a:lnTo>
                <a:lnTo>
                  <a:pt x="120824" y="304"/>
                </a:lnTo>
                <a:lnTo>
                  <a:pt x="120429" y="760"/>
                </a:lnTo>
                <a:lnTo>
                  <a:pt x="119760" y="365"/>
                </a:lnTo>
                <a:lnTo>
                  <a:pt x="119578" y="760"/>
                </a:lnTo>
                <a:lnTo>
                  <a:pt x="118787" y="304"/>
                </a:lnTo>
                <a:lnTo>
                  <a:pt x="118605" y="760"/>
                </a:lnTo>
                <a:lnTo>
                  <a:pt x="118605" y="639"/>
                </a:lnTo>
                <a:lnTo>
                  <a:pt x="11726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>
            <p:ph type="title"/>
          </p:nvPr>
        </p:nvSpPr>
        <p:spPr>
          <a:xfrm>
            <a:off x="715555" y="1608600"/>
            <a:ext cx="2951700" cy="6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1" name="Google Shape;141;p20"/>
          <p:cNvSpPr txBox="1"/>
          <p:nvPr>
            <p:ph idx="1" type="subTitle"/>
          </p:nvPr>
        </p:nvSpPr>
        <p:spPr>
          <a:xfrm>
            <a:off x="715580" y="2300225"/>
            <a:ext cx="2951700" cy="11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0"/>
          <p:cNvSpPr/>
          <p:nvPr/>
        </p:nvSpPr>
        <p:spPr>
          <a:xfrm>
            <a:off x="-41925" y="4605046"/>
            <a:ext cx="9237484" cy="586822"/>
          </a:xfrm>
          <a:custGeom>
            <a:rect b="b" l="l" r="r" t="t"/>
            <a:pathLst>
              <a:path extrusionOk="0" h="38998" w="156296">
                <a:moveTo>
                  <a:pt x="117267" y="0"/>
                </a:moveTo>
                <a:lnTo>
                  <a:pt x="116872" y="1064"/>
                </a:lnTo>
                <a:lnTo>
                  <a:pt x="116872" y="669"/>
                </a:lnTo>
                <a:lnTo>
                  <a:pt x="115201" y="669"/>
                </a:lnTo>
                <a:lnTo>
                  <a:pt x="114441" y="1581"/>
                </a:lnTo>
                <a:lnTo>
                  <a:pt x="113954" y="760"/>
                </a:lnTo>
                <a:lnTo>
                  <a:pt x="111249" y="821"/>
                </a:lnTo>
                <a:lnTo>
                  <a:pt x="110884" y="1277"/>
                </a:lnTo>
                <a:lnTo>
                  <a:pt x="109790" y="760"/>
                </a:lnTo>
                <a:lnTo>
                  <a:pt x="109121" y="1094"/>
                </a:lnTo>
                <a:lnTo>
                  <a:pt x="108757" y="699"/>
                </a:lnTo>
                <a:lnTo>
                  <a:pt x="108270" y="1368"/>
                </a:lnTo>
                <a:lnTo>
                  <a:pt x="107845" y="851"/>
                </a:lnTo>
                <a:lnTo>
                  <a:pt x="103437" y="3222"/>
                </a:lnTo>
                <a:lnTo>
                  <a:pt x="103012" y="3830"/>
                </a:lnTo>
                <a:lnTo>
                  <a:pt x="102039" y="3344"/>
                </a:lnTo>
                <a:lnTo>
                  <a:pt x="99972" y="4316"/>
                </a:lnTo>
                <a:lnTo>
                  <a:pt x="99547" y="4012"/>
                </a:lnTo>
                <a:lnTo>
                  <a:pt x="99304" y="4438"/>
                </a:lnTo>
                <a:lnTo>
                  <a:pt x="98878" y="4012"/>
                </a:lnTo>
                <a:lnTo>
                  <a:pt x="98392" y="4438"/>
                </a:lnTo>
                <a:lnTo>
                  <a:pt x="98574" y="4104"/>
                </a:lnTo>
                <a:lnTo>
                  <a:pt x="97662" y="3952"/>
                </a:lnTo>
                <a:lnTo>
                  <a:pt x="97024" y="4772"/>
                </a:lnTo>
                <a:lnTo>
                  <a:pt x="95990" y="4408"/>
                </a:lnTo>
                <a:lnTo>
                  <a:pt x="95687" y="5015"/>
                </a:lnTo>
                <a:lnTo>
                  <a:pt x="93376" y="7903"/>
                </a:lnTo>
                <a:lnTo>
                  <a:pt x="92829" y="8359"/>
                </a:lnTo>
                <a:lnTo>
                  <a:pt x="92221" y="7842"/>
                </a:lnTo>
                <a:lnTo>
                  <a:pt x="91765" y="8268"/>
                </a:lnTo>
                <a:lnTo>
                  <a:pt x="91765" y="7994"/>
                </a:lnTo>
                <a:lnTo>
                  <a:pt x="90398" y="7326"/>
                </a:lnTo>
                <a:lnTo>
                  <a:pt x="89820" y="8359"/>
                </a:lnTo>
                <a:lnTo>
                  <a:pt x="89759" y="7690"/>
                </a:lnTo>
                <a:lnTo>
                  <a:pt x="85200" y="9484"/>
                </a:lnTo>
                <a:lnTo>
                  <a:pt x="84805" y="9149"/>
                </a:lnTo>
                <a:lnTo>
                  <a:pt x="83680" y="9636"/>
                </a:lnTo>
                <a:lnTo>
                  <a:pt x="83103" y="8815"/>
                </a:lnTo>
                <a:lnTo>
                  <a:pt x="81097" y="11186"/>
                </a:lnTo>
                <a:lnTo>
                  <a:pt x="80823" y="11490"/>
                </a:lnTo>
                <a:lnTo>
                  <a:pt x="80337" y="10943"/>
                </a:lnTo>
                <a:lnTo>
                  <a:pt x="79911" y="11247"/>
                </a:lnTo>
                <a:lnTo>
                  <a:pt x="79425" y="11095"/>
                </a:lnTo>
                <a:lnTo>
                  <a:pt x="79394" y="11490"/>
                </a:lnTo>
                <a:lnTo>
                  <a:pt x="79121" y="11277"/>
                </a:lnTo>
                <a:lnTo>
                  <a:pt x="78057" y="11551"/>
                </a:lnTo>
                <a:lnTo>
                  <a:pt x="77905" y="11155"/>
                </a:lnTo>
                <a:lnTo>
                  <a:pt x="77479" y="11854"/>
                </a:lnTo>
                <a:lnTo>
                  <a:pt x="76993" y="11459"/>
                </a:lnTo>
                <a:lnTo>
                  <a:pt x="76203" y="12189"/>
                </a:lnTo>
                <a:lnTo>
                  <a:pt x="71492" y="11794"/>
                </a:lnTo>
                <a:lnTo>
                  <a:pt x="71492" y="11733"/>
                </a:lnTo>
                <a:lnTo>
                  <a:pt x="71096" y="11733"/>
                </a:lnTo>
                <a:lnTo>
                  <a:pt x="70732" y="12158"/>
                </a:lnTo>
                <a:lnTo>
                  <a:pt x="69455" y="11763"/>
                </a:lnTo>
                <a:lnTo>
                  <a:pt x="69151" y="12766"/>
                </a:lnTo>
                <a:lnTo>
                  <a:pt x="67570" y="12158"/>
                </a:lnTo>
                <a:lnTo>
                  <a:pt x="67419" y="12554"/>
                </a:lnTo>
                <a:lnTo>
                  <a:pt x="66385" y="13010"/>
                </a:lnTo>
                <a:lnTo>
                  <a:pt x="63680" y="12098"/>
                </a:lnTo>
                <a:lnTo>
                  <a:pt x="63528" y="13010"/>
                </a:lnTo>
                <a:lnTo>
                  <a:pt x="62464" y="12462"/>
                </a:lnTo>
                <a:lnTo>
                  <a:pt x="61856" y="12827"/>
                </a:lnTo>
                <a:lnTo>
                  <a:pt x="59181" y="12918"/>
                </a:lnTo>
                <a:lnTo>
                  <a:pt x="58361" y="13131"/>
                </a:lnTo>
                <a:lnTo>
                  <a:pt x="57813" y="12006"/>
                </a:lnTo>
                <a:lnTo>
                  <a:pt x="57388" y="12706"/>
                </a:lnTo>
                <a:lnTo>
                  <a:pt x="56506" y="11459"/>
                </a:lnTo>
                <a:lnTo>
                  <a:pt x="56020" y="10791"/>
                </a:lnTo>
                <a:lnTo>
                  <a:pt x="55716" y="10274"/>
                </a:lnTo>
                <a:lnTo>
                  <a:pt x="54804" y="10487"/>
                </a:lnTo>
                <a:lnTo>
                  <a:pt x="53497" y="8906"/>
                </a:lnTo>
                <a:lnTo>
                  <a:pt x="53285" y="9119"/>
                </a:lnTo>
                <a:lnTo>
                  <a:pt x="52707" y="9028"/>
                </a:lnTo>
                <a:lnTo>
                  <a:pt x="50762" y="8511"/>
                </a:lnTo>
                <a:lnTo>
                  <a:pt x="50215" y="7386"/>
                </a:lnTo>
                <a:lnTo>
                  <a:pt x="49759" y="7538"/>
                </a:lnTo>
                <a:lnTo>
                  <a:pt x="48360" y="6870"/>
                </a:lnTo>
                <a:lnTo>
                  <a:pt x="47388" y="5623"/>
                </a:lnTo>
                <a:lnTo>
                  <a:pt x="47327" y="5958"/>
                </a:lnTo>
                <a:lnTo>
                  <a:pt x="41400" y="3891"/>
                </a:lnTo>
                <a:lnTo>
                  <a:pt x="40853" y="3253"/>
                </a:lnTo>
                <a:lnTo>
                  <a:pt x="36780" y="2979"/>
                </a:lnTo>
                <a:lnTo>
                  <a:pt x="36628" y="3526"/>
                </a:lnTo>
                <a:lnTo>
                  <a:pt x="36141" y="3040"/>
                </a:lnTo>
                <a:lnTo>
                  <a:pt x="35959" y="3708"/>
                </a:lnTo>
                <a:lnTo>
                  <a:pt x="34196" y="3192"/>
                </a:lnTo>
                <a:lnTo>
                  <a:pt x="33710" y="3800"/>
                </a:lnTo>
                <a:lnTo>
                  <a:pt x="27874" y="1368"/>
                </a:lnTo>
                <a:lnTo>
                  <a:pt x="27509" y="1611"/>
                </a:lnTo>
                <a:lnTo>
                  <a:pt x="26111" y="1368"/>
                </a:lnTo>
                <a:lnTo>
                  <a:pt x="25959" y="1763"/>
                </a:lnTo>
                <a:lnTo>
                  <a:pt x="25533" y="1581"/>
                </a:lnTo>
                <a:lnTo>
                  <a:pt x="25442" y="2219"/>
                </a:lnTo>
                <a:lnTo>
                  <a:pt x="24986" y="1702"/>
                </a:lnTo>
                <a:lnTo>
                  <a:pt x="24561" y="2158"/>
                </a:lnTo>
                <a:lnTo>
                  <a:pt x="18846" y="1824"/>
                </a:lnTo>
                <a:lnTo>
                  <a:pt x="18451" y="2280"/>
                </a:lnTo>
                <a:lnTo>
                  <a:pt x="17752" y="1885"/>
                </a:lnTo>
                <a:lnTo>
                  <a:pt x="17448" y="2158"/>
                </a:lnTo>
                <a:lnTo>
                  <a:pt x="16718" y="1824"/>
                </a:lnTo>
                <a:lnTo>
                  <a:pt x="15807" y="2675"/>
                </a:lnTo>
                <a:lnTo>
                  <a:pt x="15168" y="1976"/>
                </a:lnTo>
                <a:lnTo>
                  <a:pt x="12098" y="3070"/>
                </a:lnTo>
                <a:lnTo>
                  <a:pt x="10913" y="2493"/>
                </a:lnTo>
                <a:lnTo>
                  <a:pt x="10244" y="2736"/>
                </a:lnTo>
                <a:lnTo>
                  <a:pt x="9667" y="2371"/>
                </a:lnTo>
                <a:lnTo>
                  <a:pt x="9028" y="2584"/>
                </a:lnTo>
                <a:lnTo>
                  <a:pt x="8785" y="2280"/>
                </a:lnTo>
                <a:lnTo>
                  <a:pt x="7539" y="2645"/>
                </a:lnTo>
                <a:lnTo>
                  <a:pt x="7539" y="2310"/>
                </a:lnTo>
                <a:lnTo>
                  <a:pt x="7843" y="2128"/>
                </a:lnTo>
                <a:lnTo>
                  <a:pt x="6445" y="1915"/>
                </a:lnTo>
                <a:lnTo>
                  <a:pt x="5533" y="2614"/>
                </a:lnTo>
                <a:lnTo>
                  <a:pt x="4925" y="2189"/>
                </a:lnTo>
                <a:lnTo>
                  <a:pt x="4378" y="2371"/>
                </a:lnTo>
                <a:lnTo>
                  <a:pt x="3952" y="1854"/>
                </a:lnTo>
                <a:lnTo>
                  <a:pt x="3405" y="2219"/>
                </a:lnTo>
                <a:lnTo>
                  <a:pt x="2493" y="1702"/>
                </a:lnTo>
                <a:lnTo>
                  <a:pt x="2584" y="1277"/>
                </a:lnTo>
                <a:lnTo>
                  <a:pt x="1369" y="1064"/>
                </a:lnTo>
                <a:lnTo>
                  <a:pt x="426" y="1733"/>
                </a:lnTo>
                <a:lnTo>
                  <a:pt x="852" y="1003"/>
                </a:lnTo>
                <a:lnTo>
                  <a:pt x="1" y="760"/>
                </a:lnTo>
                <a:lnTo>
                  <a:pt x="1" y="3131"/>
                </a:lnTo>
                <a:lnTo>
                  <a:pt x="1" y="18450"/>
                </a:lnTo>
                <a:lnTo>
                  <a:pt x="1" y="38998"/>
                </a:lnTo>
                <a:lnTo>
                  <a:pt x="156296" y="38998"/>
                </a:lnTo>
                <a:lnTo>
                  <a:pt x="156296" y="18450"/>
                </a:lnTo>
                <a:lnTo>
                  <a:pt x="156296" y="6292"/>
                </a:lnTo>
                <a:lnTo>
                  <a:pt x="156296" y="2158"/>
                </a:lnTo>
                <a:lnTo>
                  <a:pt x="154533" y="1611"/>
                </a:lnTo>
                <a:lnTo>
                  <a:pt x="152071" y="3222"/>
                </a:lnTo>
                <a:lnTo>
                  <a:pt x="151098" y="2827"/>
                </a:lnTo>
                <a:lnTo>
                  <a:pt x="150551" y="4043"/>
                </a:lnTo>
                <a:lnTo>
                  <a:pt x="150429" y="3708"/>
                </a:lnTo>
                <a:lnTo>
                  <a:pt x="149457" y="3800"/>
                </a:lnTo>
                <a:lnTo>
                  <a:pt x="148940" y="2827"/>
                </a:lnTo>
                <a:lnTo>
                  <a:pt x="147937" y="3860"/>
                </a:lnTo>
                <a:lnTo>
                  <a:pt x="147815" y="3192"/>
                </a:lnTo>
                <a:lnTo>
                  <a:pt x="147238" y="3496"/>
                </a:lnTo>
                <a:lnTo>
                  <a:pt x="146873" y="3283"/>
                </a:lnTo>
                <a:lnTo>
                  <a:pt x="146478" y="3678"/>
                </a:lnTo>
                <a:lnTo>
                  <a:pt x="145383" y="3708"/>
                </a:lnTo>
                <a:lnTo>
                  <a:pt x="144350" y="2645"/>
                </a:lnTo>
                <a:lnTo>
                  <a:pt x="142496" y="2918"/>
                </a:lnTo>
                <a:lnTo>
                  <a:pt x="139578" y="1581"/>
                </a:lnTo>
                <a:lnTo>
                  <a:pt x="139456" y="1398"/>
                </a:lnTo>
                <a:lnTo>
                  <a:pt x="139000" y="1824"/>
                </a:lnTo>
                <a:lnTo>
                  <a:pt x="138940" y="1520"/>
                </a:lnTo>
                <a:lnTo>
                  <a:pt x="136447" y="152"/>
                </a:lnTo>
                <a:lnTo>
                  <a:pt x="135870" y="821"/>
                </a:lnTo>
                <a:lnTo>
                  <a:pt x="135626" y="395"/>
                </a:lnTo>
                <a:lnTo>
                  <a:pt x="132465" y="547"/>
                </a:lnTo>
                <a:lnTo>
                  <a:pt x="132465" y="1064"/>
                </a:lnTo>
                <a:lnTo>
                  <a:pt x="130490" y="821"/>
                </a:lnTo>
                <a:lnTo>
                  <a:pt x="130216" y="1003"/>
                </a:lnTo>
                <a:lnTo>
                  <a:pt x="128879" y="456"/>
                </a:lnTo>
                <a:lnTo>
                  <a:pt x="128818" y="1520"/>
                </a:lnTo>
                <a:lnTo>
                  <a:pt x="128028" y="1094"/>
                </a:lnTo>
                <a:lnTo>
                  <a:pt x="127784" y="1307"/>
                </a:lnTo>
                <a:lnTo>
                  <a:pt x="127359" y="1094"/>
                </a:lnTo>
                <a:lnTo>
                  <a:pt x="127024" y="1429"/>
                </a:lnTo>
                <a:lnTo>
                  <a:pt x="126447" y="1094"/>
                </a:lnTo>
                <a:lnTo>
                  <a:pt x="126417" y="1064"/>
                </a:lnTo>
                <a:lnTo>
                  <a:pt x="125930" y="1246"/>
                </a:lnTo>
                <a:lnTo>
                  <a:pt x="125231" y="851"/>
                </a:lnTo>
                <a:lnTo>
                  <a:pt x="124593" y="1520"/>
                </a:lnTo>
                <a:lnTo>
                  <a:pt x="124441" y="973"/>
                </a:lnTo>
                <a:lnTo>
                  <a:pt x="120824" y="304"/>
                </a:lnTo>
                <a:lnTo>
                  <a:pt x="120429" y="760"/>
                </a:lnTo>
                <a:lnTo>
                  <a:pt x="119760" y="365"/>
                </a:lnTo>
                <a:lnTo>
                  <a:pt x="119578" y="760"/>
                </a:lnTo>
                <a:lnTo>
                  <a:pt x="118787" y="304"/>
                </a:lnTo>
                <a:lnTo>
                  <a:pt x="118605" y="760"/>
                </a:lnTo>
                <a:lnTo>
                  <a:pt x="118605" y="639"/>
                </a:lnTo>
                <a:lnTo>
                  <a:pt x="11726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1066525" y="2231100"/>
            <a:ext cx="35853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 rot="415">
            <a:off x="1066525" y="3073044"/>
            <a:ext cx="2485500" cy="716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Murecho"/>
                <a:ea typeface="Murecho"/>
                <a:cs typeface="Murecho"/>
                <a:sym typeface="Murech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1066525" y="1315886"/>
            <a:ext cx="1068300" cy="4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5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1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7" name="Google Shape;147;p21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1" name="Google Shape;151;p22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5" name="Google Shape;155;p23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3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4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4"/>
          <p:cNvSpPr txBox="1"/>
          <p:nvPr>
            <p:ph hasCustomPrompt="1" type="title"/>
          </p:nvPr>
        </p:nvSpPr>
        <p:spPr>
          <a:xfrm>
            <a:off x="2220000" y="662475"/>
            <a:ext cx="4704000" cy="7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60" name="Google Shape;160;p24"/>
          <p:cNvSpPr txBox="1"/>
          <p:nvPr>
            <p:ph idx="1" type="subTitle"/>
          </p:nvPr>
        </p:nvSpPr>
        <p:spPr>
          <a:xfrm rot="219">
            <a:off x="2220000" y="1307375"/>
            <a:ext cx="4704000" cy="406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urecho"/>
                <a:ea typeface="Murecho"/>
                <a:cs typeface="Murecho"/>
                <a:sym typeface="Murech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hasCustomPrompt="1" idx="2" type="title"/>
          </p:nvPr>
        </p:nvSpPr>
        <p:spPr>
          <a:xfrm>
            <a:off x="2220000" y="2045825"/>
            <a:ext cx="4704000" cy="7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62" name="Google Shape;162;p24"/>
          <p:cNvSpPr txBox="1"/>
          <p:nvPr>
            <p:ph idx="3" type="subTitle"/>
          </p:nvPr>
        </p:nvSpPr>
        <p:spPr>
          <a:xfrm rot="219">
            <a:off x="2220000" y="2690725"/>
            <a:ext cx="4704000" cy="406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urecho"/>
                <a:ea typeface="Murecho"/>
                <a:cs typeface="Murecho"/>
                <a:sym typeface="Murech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4"/>
          <p:cNvSpPr txBox="1"/>
          <p:nvPr>
            <p:ph hasCustomPrompt="1" idx="4" type="title"/>
          </p:nvPr>
        </p:nvSpPr>
        <p:spPr>
          <a:xfrm>
            <a:off x="2220000" y="3429175"/>
            <a:ext cx="4704000" cy="7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64" name="Google Shape;164;p24"/>
          <p:cNvSpPr txBox="1"/>
          <p:nvPr>
            <p:ph idx="5" type="subTitle"/>
          </p:nvPr>
        </p:nvSpPr>
        <p:spPr>
          <a:xfrm rot="219">
            <a:off x="2220000" y="4074075"/>
            <a:ext cx="4704000" cy="406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urecho"/>
                <a:ea typeface="Murecho"/>
                <a:cs typeface="Murecho"/>
                <a:sym typeface="Murech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4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4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5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>
            <p:ph type="title"/>
          </p:nvPr>
        </p:nvSpPr>
        <p:spPr>
          <a:xfrm>
            <a:off x="3145750" y="4041525"/>
            <a:ext cx="5282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3145750" y="1437900"/>
            <a:ext cx="5282700" cy="22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1" name="Google Shape;171;p25"/>
          <p:cNvSpPr/>
          <p:nvPr/>
        </p:nvSpPr>
        <p:spPr>
          <a:xfrm flipH="1" rot="10800000">
            <a:off x="-41925" y="-71925"/>
            <a:ext cx="9237484" cy="974950"/>
          </a:xfrm>
          <a:custGeom>
            <a:rect b="b" l="l" r="r" t="t"/>
            <a:pathLst>
              <a:path extrusionOk="0" h="38998" w="156296">
                <a:moveTo>
                  <a:pt x="117267" y="0"/>
                </a:moveTo>
                <a:lnTo>
                  <a:pt x="116872" y="1064"/>
                </a:lnTo>
                <a:lnTo>
                  <a:pt x="116872" y="669"/>
                </a:lnTo>
                <a:lnTo>
                  <a:pt x="115201" y="669"/>
                </a:lnTo>
                <a:lnTo>
                  <a:pt x="114441" y="1581"/>
                </a:lnTo>
                <a:lnTo>
                  <a:pt x="113954" y="760"/>
                </a:lnTo>
                <a:lnTo>
                  <a:pt x="111249" y="821"/>
                </a:lnTo>
                <a:lnTo>
                  <a:pt x="110884" y="1277"/>
                </a:lnTo>
                <a:lnTo>
                  <a:pt x="109790" y="760"/>
                </a:lnTo>
                <a:lnTo>
                  <a:pt x="109121" y="1094"/>
                </a:lnTo>
                <a:lnTo>
                  <a:pt x="108757" y="699"/>
                </a:lnTo>
                <a:lnTo>
                  <a:pt x="108270" y="1368"/>
                </a:lnTo>
                <a:lnTo>
                  <a:pt x="107845" y="851"/>
                </a:lnTo>
                <a:lnTo>
                  <a:pt x="103437" y="3222"/>
                </a:lnTo>
                <a:lnTo>
                  <a:pt x="103012" y="3830"/>
                </a:lnTo>
                <a:lnTo>
                  <a:pt x="102039" y="3344"/>
                </a:lnTo>
                <a:lnTo>
                  <a:pt x="99972" y="4316"/>
                </a:lnTo>
                <a:lnTo>
                  <a:pt x="99547" y="4012"/>
                </a:lnTo>
                <a:lnTo>
                  <a:pt x="99304" y="4438"/>
                </a:lnTo>
                <a:lnTo>
                  <a:pt x="98878" y="4012"/>
                </a:lnTo>
                <a:lnTo>
                  <a:pt x="98392" y="4438"/>
                </a:lnTo>
                <a:lnTo>
                  <a:pt x="98574" y="4104"/>
                </a:lnTo>
                <a:lnTo>
                  <a:pt x="97662" y="3952"/>
                </a:lnTo>
                <a:lnTo>
                  <a:pt x="97024" y="4772"/>
                </a:lnTo>
                <a:lnTo>
                  <a:pt x="95990" y="4408"/>
                </a:lnTo>
                <a:lnTo>
                  <a:pt x="95687" y="5015"/>
                </a:lnTo>
                <a:lnTo>
                  <a:pt x="93376" y="7903"/>
                </a:lnTo>
                <a:lnTo>
                  <a:pt x="92829" y="8359"/>
                </a:lnTo>
                <a:lnTo>
                  <a:pt x="92221" y="7842"/>
                </a:lnTo>
                <a:lnTo>
                  <a:pt x="91765" y="8268"/>
                </a:lnTo>
                <a:lnTo>
                  <a:pt x="91765" y="7994"/>
                </a:lnTo>
                <a:lnTo>
                  <a:pt x="90398" y="7326"/>
                </a:lnTo>
                <a:lnTo>
                  <a:pt x="89820" y="8359"/>
                </a:lnTo>
                <a:lnTo>
                  <a:pt x="89759" y="7690"/>
                </a:lnTo>
                <a:lnTo>
                  <a:pt x="85200" y="9484"/>
                </a:lnTo>
                <a:lnTo>
                  <a:pt x="84805" y="9149"/>
                </a:lnTo>
                <a:lnTo>
                  <a:pt x="83680" y="9636"/>
                </a:lnTo>
                <a:lnTo>
                  <a:pt x="83103" y="8815"/>
                </a:lnTo>
                <a:lnTo>
                  <a:pt x="81097" y="11186"/>
                </a:lnTo>
                <a:lnTo>
                  <a:pt x="80823" y="11490"/>
                </a:lnTo>
                <a:lnTo>
                  <a:pt x="80337" y="10943"/>
                </a:lnTo>
                <a:lnTo>
                  <a:pt x="79911" y="11247"/>
                </a:lnTo>
                <a:lnTo>
                  <a:pt x="79425" y="11095"/>
                </a:lnTo>
                <a:lnTo>
                  <a:pt x="79394" y="11490"/>
                </a:lnTo>
                <a:lnTo>
                  <a:pt x="79121" y="11277"/>
                </a:lnTo>
                <a:lnTo>
                  <a:pt x="78057" y="11551"/>
                </a:lnTo>
                <a:lnTo>
                  <a:pt x="77905" y="11155"/>
                </a:lnTo>
                <a:lnTo>
                  <a:pt x="77479" y="11854"/>
                </a:lnTo>
                <a:lnTo>
                  <a:pt x="76993" y="11459"/>
                </a:lnTo>
                <a:lnTo>
                  <a:pt x="76203" y="12189"/>
                </a:lnTo>
                <a:lnTo>
                  <a:pt x="71492" y="11794"/>
                </a:lnTo>
                <a:lnTo>
                  <a:pt x="71492" y="11733"/>
                </a:lnTo>
                <a:lnTo>
                  <a:pt x="71096" y="11733"/>
                </a:lnTo>
                <a:lnTo>
                  <a:pt x="70732" y="12158"/>
                </a:lnTo>
                <a:lnTo>
                  <a:pt x="69455" y="11763"/>
                </a:lnTo>
                <a:lnTo>
                  <a:pt x="69151" y="12766"/>
                </a:lnTo>
                <a:lnTo>
                  <a:pt x="67570" y="12158"/>
                </a:lnTo>
                <a:lnTo>
                  <a:pt x="67419" y="12554"/>
                </a:lnTo>
                <a:lnTo>
                  <a:pt x="66385" y="13010"/>
                </a:lnTo>
                <a:lnTo>
                  <a:pt x="63680" y="12098"/>
                </a:lnTo>
                <a:lnTo>
                  <a:pt x="63528" y="13010"/>
                </a:lnTo>
                <a:lnTo>
                  <a:pt x="62464" y="12462"/>
                </a:lnTo>
                <a:lnTo>
                  <a:pt x="61856" y="12827"/>
                </a:lnTo>
                <a:lnTo>
                  <a:pt x="59181" y="12918"/>
                </a:lnTo>
                <a:lnTo>
                  <a:pt x="58361" y="13131"/>
                </a:lnTo>
                <a:lnTo>
                  <a:pt x="57813" y="12006"/>
                </a:lnTo>
                <a:lnTo>
                  <a:pt x="57388" y="12706"/>
                </a:lnTo>
                <a:lnTo>
                  <a:pt x="56506" y="11459"/>
                </a:lnTo>
                <a:lnTo>
                  <a:pt x="56020" y="10791"/>
                </a:lnTo>
                <a:lnTo>
                  <a:pt x="55716" y="10274"/>
                </a:lnTo>
                <a:lnTo>
                  <a:pt x="54804" y="10487"/>
                </a:lnTo>
                <a:lnTo>
                  <a:pt x="53497" y="8906"/>
                </a:lnTo>
                <a:lnTo>
                  <a:pt x="53285" y="9119"/>
                </a:lnTo>
                <a:lnTo>
                  <a:pt x="52707" y="9028"/>
                </a:lnTo>
                <a:lnTo>
                  <a:pt x="50762" y="8511"/>
                </a:lnTo>
                <a:lnTo>
                  <a:pt x="50215" y="7386"/>
                </a:lnTo>
                <a:lnTo>
                  <a:pt x="49759" y="7538"/>
                </a:lnTo>
                <a:lnTo>
                  <a:pt x="48360" y="6870"/>
                </a:lnTo>
                <a:lnTo>
                  <a:pt x="47388" y="5623"/>
                </a:lnTo>
                <a:lnTo>
                  <a:pt x="47327" y="5958"/>
                </a:lnTo>
                <a:lnTo>
                  <a:pt x="41400" y="3891"/>
                </a:lnTo>
                <a:lnTo>
                  <a:pt x="40853" y="3253"/>
                </a:lnTo>
                <a:lnTo>
                  <a:pt x="36780" y="2979"/>
                </a:lnTo>
                <a:lnTo>
                  <a:pt x="36628" y="3526"/>
                </a:lnTo>
                <a:lnTo>
                  <a:pt x="36141" y="3040"/>
                </a:lnTo>
                <a:lnTo>
                  <a:pt x="35959" y="3708"/>
                </a:lnTo>
                <a:lnTo>
                  <a:pt x="34196" y="3192"/>
                </a:lnTo>
                <a:lnTo>
                  <a:pt x="33710" y="3800"/>
                </a:lnTo>
                <a:lnTo>
                  <a:pt x="27874" y="1368"/>
                </a:lnTo>
                <a:lnTo>
                  <a:pt x="27509" y="1611"/>
                </a:lnTo>
                <a:lnTo>
                  <a:pt x="26111" y="1368"/>
                </a:lnTo>
                <a:lnTo>
                  <a:pt x="25959" y="1763"/>
                </a:lnTo>
                <a:lnTo>
                  <a:pt x="25533" y="1581"/>
                </a:lnTo>
                <a:lnTo>
                  <a:pt x="25442" y="2219"/>
                </a:lnTo>
                <a:lnTo>
                  <a:pt x="24986" y="1702"/>
                </a:lnTo>
                <a:lnTo>
                  <a:pt x="24561" y="2158"/>
                </a:lnTo>
                <a:lnTo>
                  <a:pt x="18846" y="1824"/>
                </a:lnTo>
                <a:lnTo>
                  <a:pt x="18451" y="2280"/>
                </a:lnTo>
                <a:lnTo>
                  <a:pt x="17752" y="1885"/>
                </a:lnTo>
                <a:lnTo>
                  <a:pt x="17448" y="2158"/>
                </a:lnTo>
                <a:lnTo>
                  <a:pt x="16718" y="1824"/>
                </a:lnTo>
                <a:lnTo>
                  <a:pt x="15807" y="2675"/>
                </a:lnTo>
                <a:lnTo>
                  <a:pt x="15168" y="1976"/>
                </a:lnTo>
                <a:lnTo>
                  <a:pt x="12098" y="3070"/>
                </a:lnTo>
                <a:lnTo>
                  <a:pt x="10913" y="2493"/>
                </a:lnTo>
                <a:lnTo>
                  <a:pt x="10244" y="2736"/>
                </a:lnTo>
                <a:lnTo>
                  <a:pt x="9667" y="2371"/>
                </a:lnTo>
                <a:lnTo>
                  <a:pt x="9028" y="2584"/>
                </a:lnTo>
                <a:lnTo>
                  <a:pt x="8785" y="2280"/>
                </a:lnTo>
                <a:lnTo>
                  <a:pt x="7539" y="2645"/>
                </a:lnTo>
                <a:lnTo>
                  <a:pt x="7539" y="2310"/>
                </a:lnTo>
                <a:lnTo>
                  <a:pt x="7843" y="2128"/>
                </a:lnTo>
                <a:lnTo>
                  <a:pt x="6445" y="1915"/>
                </a:lnTo>
                <a:lnTo>
                  <a:pt x="5533" y="2614"/>
                </a:lnTo>
                <a:lnTo>
                  <a:pt x="4925" y="2189"/>
                </a:lnTo>
                <a:lnTo>
                  <a:pt x="4378" y="2371"/>
                </a:lnTo>
                <a:lnTo>
                  <a:pt x="3952" y="1854"/>
                </a:lnTo>
                <a:lnTo>
                  <a:pt x="3405" y="2219"/>
                </a:lnTo>
                <a:lnTo>
                  <a:pt x="2493" y="1702"/>
                </a:lnTo>
                <a:lnTo>
                  <a:pt x="2584" y="1277"/>
                </a:lnTo>
                <a:lnTo>
                  <a:pt x="1369" y="1064"/>
                </a:lnTo>
                <a:lnTo>
                  <a:pt x="426" y="1733"/>
                </a:lnTo>
                <a:lnTo>
                  <a:pt x="852" y="1003"/>
                </a:lnTo>
                <a:lnTo>
                  <a:pt x="1" y="760"/>
                </a:lnTo>
                <a:lnTo>
                  <a:pt x="1" y="3131"/>
                </a:lnTo>
                <a:lnTo>
                  <a:pt x="1" y="18450"/>
                </a:lnTo>
                <a:lnTo>
                  <a:pt x="1" y="38998"/>
                </a:lnTo>
                <a:lnTo>
                  <a:pt x="156296" y="38998"/>
                </a:lnTo>
                <a:lnTo>
                  <a:pt x="156296" y="18450"/>
                </a:lnTo>
                <a:lnTo>
                  <a:pt x="156296" y="6292"/>
                </a:lnTo>
                <a:lnTo>
                  <a:pt x="156296" y="2158"/>
                </a:lnTo>
                <a:lnTo>
                  <a:pt x="154533" y="1611"/>
                </a:lnTo>
                <a:lnTo>
                  <a:pt x="152071" y="3222"/>
                </a:lnTo>
                <a:lnTo>
                  <a:pt x="151098" y="2827"/>
                </a:lnTo>
                <a:lnTo>
                  <a:pt x="150551" y="4043"/>
                </a:lnTo>
                <a:lnTo>
                  <a:pt x="150429" y="3708"/>
                </a:lnTo>
                <a:lnTo>
                  <a:pt x="149457" y="3800"/>
                </a:lnTo>
                <a:lnTo>
                  <a:pt x="148940" y="2827"/>
                </a:lnTo>
                <a:lnTo>
                  <a:pt x="147937" y="3860"/>
                </a:lnTo>
                <a:lnTo>
                  <a:pt x="147815" y="3192"/>
                </a:lnTo>
                <a:lnTo>
                  <a:pt x="147238" y="3496"/>
                </a:lnTo>
                <a:lnTo>
                  <a:pt x="146873" y="3283"/>
                </a:lnTo>
                <a:lnTo>
                  <a:pt x="146478" y="3678"/>
                </a:lnTo>
                <a:lnTo>
                  <a:pt x="145383" y="3708"/>
                </a:lnTo>
                <a:lnTo>
                  <a:pt x="144350" y="2645"/>
                </a:lnTo>
                <a:lnTo>
                  <a:pt x="142496" y="2918"/>
                </a:lnTo>
                <a:lnTo>
                  <a:pt x="139578" y="1581"/>
                </a:lnTo>
                <a:lnTo>
                  <a:pt x="139456" y="1398"/>
                </a:lnTo>
                <a:lnTo>
                  <a:pt x="139000" y="1824"/>
                </a:lnTo>
                <a:lnTo>
                  <a:pt x="138940" y="1520"/>
                </a:lnTo>
                <a:lnTo>
                  <a:pt x="136447" y="152"/>
                </a:lnTo>
                <a:lnTo>
                  <a:pt x="135870" y="821"/>
                </a:lnTo>
                <a:lnTo>
                  <a:pt x="135626" y="395"/>
                </a:lnTo>
                <a:lnTo>
                  <a:pt x="132465" y="547"/>
                </a:lnTo>
                <a:lnTo>
                  <a:pt x="132465" y="1064"/>
                </a:lnTo>
                <a:lnTo>
                  <a:pt x="130490" y="821"/>
                </a:lnTo>
                <a:lnTo>
                  <a:pt x="130216" y="1003"/>
                </a:lnTo>
                <a:lnTo>
                  <a:pt x="128879" y="456"/>
                </a:lnTo>
                <a:lnTo>
                  <a:pt x="128818" y="1520"/>
                </a:lnTo>
                <a:lnTo>
                  <a:pt x="128028" y="1094"/>
                </a:lnTo>
                <a:lnTo>
                  <a:pt x="127784" y="1307"/>
                </a:lnTo>
                <a:lnTo>
                  <a:pt x="127359" y="1094"/>
                </a:lnTo>
                <a:lnTo>
                  <a:pt x="127024" y="1429"/>
                </a:lnTo>
                <a:lnTo>
                  <a:pt x="126447" y="1094"/>
                </a:lnTo>
                <a:lnTo>
                  <a:pt x="126417" y="1064"/>
                </a:lnTo>
                <a:lnTo>
                  <a:pt x="125930" y="1246"/>
                </a:lnTo>
                <a:lnTo>
                  <a:pt x="125231" y="851"/>
                </a:lnTo>
                <a:lnTo>
                  <a:pt x="124593" y="1520"/>
                </a:lnTo>
                <a:lnTo>
                  <a:pt x="124441" y="973"/>
                </a:lnTo>
                <a:lnTo>
                  <a:pt x="120824" y="304"/>
                </a:lnTo>
                <a:lnTo>
                  <a:pt x="120429" y="760"/>
                </a:lnTo>
                <a:lnTo>
                  <a:pt x="119760" y="365"/>
                </a:lnTo>
                <a:lnTo>
                  <a:pt x="119578" y="760"/>
                </a:lnTo>
                <a:lnTo>
                  <a:pt x="118787" y="304"/>
                </a:lnTo>
                <a:lnTo>
                  <a:pt x="118605" y="760"/>
                </a:lnTo>
                <a:lnTo>
                  <a:pt x="118605" y="639"/>
                </a:lnTo>
                <a:lnTo>
                  <a:pt x="11726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4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6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6"/>
          <p:cNvSpPr txBox="1"/>
          <p:nvPr>
            <p:ph type="title"/>
          </p:nvPr>
        </p:nvSpPr>
        <p:spPr>
          <a:xfrm>
            <a:off x="1996500" y="538450"/>
            <a:ext cx="5151000" cy="11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77" name="Google Shape;177;p26"/>
          <p:cNvSpPr txBox="1"/>
          <p:nvPr>
            <p:ph idx="1" type="subTitle"/>
          </p:nvPr>
        </p:nvSpPr>
        <p:spPr>
          <a:xfrm rot="400">
            <a:off x="1996500" y="1565350"/>
            <a:ext cx="5151000" cy="73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urecho"/>
                <a:ea typeface="Murecho"/>
                <a:cs typeface="Murecho"/>
                <a:sym typeface="Murech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6"/>
          <p:cNvSpPr txBox="1"/>
          <p:nvPr/>
        </p:nvSpPr>
        <p:spPr>
          <a:xfrm>
            <a:off x="2099100" y="40488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rPr>
              <a:t>CREDITS: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 u="sng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rPr>
              <a:t> </a:t>
            </a:r>
            <a:endParaRPr b="1" sz="1200" u="sng">
              <a:solidFill>
                <a:schemeClr val="dk1"/>
              </a:solidFill>
              <a:latin typeface="Murecho"/>
              <a:ea typeface="Murecho"/>
              <a:cs typeface="Murecho"/>
              <a:sym typeface="Murecho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7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/>
          <p:nvPr/>
        </p:nvSpPr>
        <p:spPr>
          <a:xfrm rot="10800000">
            <a:off x="-41925" y="-300525"/>
            <a:ext cx="9237484" cy="974950"/>
          </a:xfrm>
          <a:custGeom>
            <a:rect b="b" l="l" r="r" t="t"/>
            <a:pathLst>
              <a:path extrusionOk="0" h="38998" w="156296">
                <a:moveTo>
                  <a:pt x="117267" y="0"/>
                </a:moveTo>
                <a:lnTo>
                  <a:pt x="116872" y="1064"/>
                </a:lnTo>
                <a:lnTo>
                  <a:pt x="116872" y="669"/>
                </a:lnTo>
                <a:lnTo>
                  <a:pt x="115201" y="669"/>
                </a:lnTo>
                <a:lnTo>
                  <a:pt x="114441" y="1581"/>
                </a:lnTo>
                <a:lnTo>
                  <a:pt x="113954" y="760"/>
                </a:lnTo>
                <a:lnTo>
                  <a:pt x="111249" y="821"/>
                </a:lnTo>
                <a:lnTo>
                  <a:pt x="110884" y="1277"/>
                </a:lnTo>
                <a:lnTo>
                  <a:pt x="109790" y="760"/>
                </a:lnTo>
                <a:lnTo>
                  <a:pt x="109121" y="1094"/>
                </a:lnTo>
                <a:lnTo>
                  <a:pt x="108757" y="699"/>
                </a:lnTo>
                <a:lnTo>
                  <a:pt x="108270" y="1368"/>
                </a:lnTo>
                <a:lnTo>
                  <a:pt x="107845" y="851"/>
                </a:lnTo>
                <a:lnTo>
                  <a:pt x="103437" y="3222"/>
                </a:lnTo>
                <a:lnTo>
                  <a:pt x="103012" y="3830"/>
                </a:lnTo>
                <a:lnTo>
                  <a:pt x="102039" y="3344"/>
                </a:lnTo>
                <a:lnTo>
                  <a:pt x="99972" y="4316"/>
                </a:lnTo>
                <a:lnTo>
                  <a:pt x="99547" y="4012"/>
                </a:lnTo>
                <a:lnTo>
                  <a:pt x="99304" y="4438"/>
                </a:lnTo>
                <a:lnTo>
                  <a:pt x="98878" y="4012"/>
                </a:lnTo>
                <a:lnTo>
                  <a:pt x="98392" y="4438"/>
                </a:lnTo>
                <a:lnTo>
                  <a:pt x="98574" y="4104"/>
                </a:lnTo>
                <a:lnTo>
                  <a:pt x="97662" y="3952"/>
                </a:lnTo>
                <a:lnTo>
                  <a:pt x="97024" y="4772"/>
                </a:lnTo>
                <a:lnTo>
                  <a:pt x="95990" y="4408"/>
                </a:lnTo>
                <a:lnTo>
                  <a:pt x="95687" y="5015"/>
                </a:lnTo>
                <a:lnTo>
                  <a:pt x="93376" y="7903"/>
                </a:lnTo>
                <a:lnTo>
                  <a:pt x="92829" y="8359"/>
                </a:lnTo>
                <a:lnTo>
                  <a:pt x="92221" y="7842"/>
                </a:lnTo>
                <a:lnTo>
                  <a:pt x="91765" y="8268"/>
                </a:lnTo>
                <a:lnTo>
                  <a:pt x="91765" y="7994"/>
                </a:lnTo>
                <a:lnTo>
                  <a:pt x="90398" y="7326"/>
                </a:lnTo>
                <a:lnTo>
                  <a:pt x="89820" y="8359"/>
                </a:lnTo>
                <a:lnTo>
                  <a:pt x="89759" y="7690"/>
                </a:lnTo>
                <a:lnTo>
                  <a:pt x="85200" y="9484"/>
                </a:lnTo>
                <a:lnTo>
                  <a:pt x="84805" y="9149"/>
                </a:lnTo>
                <a:lnTo>
                  <a:pt x="83680" y="9636"/>
                </a:lnTo>
                <a:lnTo>
                  <a:pt x="83103" y="8815"/>
                </a:lnTo>
                <a:lnTo>
                  <a:pt x="81097" y="11186"/>
                </a:lnTo>
                <a:lnTo>
                  <a:pt x="80823" y="11490"/>
                </a:lnTo>
                <a:lnTo>
                  <a:pt x="80337" y="10943"/>
                </a:lnTo>
                <a:lnTo>
                  <a:pt x="79911" y="11247"/>
                </a:lnTo>
                <a:lnTo>
                  <a:pt x="79425" y="11095"/>
                </a:lnTo>
                <a:lnTo>
                  <a:pt x="79394" y="11490"/>
                </a:lnTo>
                <a:lnTo>
                  <a:pt x="79121" y="11277"/>
                </a:lnTo>
                <a:lnTo>
                  <a:pt x="78057" y="11551"/>
                </a:lnTo>
                <a:lnTo>
                  <a:pt x="77905" y="11155"/>
                </a:lnTo>
                <a:lnTo>
                  <a:pt x="77479" y="11854"/>
                </a:lnTo>
                <a:lnTo>
                  <a:pt x="76993" y="11459"/>
                </a:lnTo>
                <a:lnTo>
                  <a:pt x="76203" y="12189"/>
                </a:lnTo>
                <a:lnTo>
                  <a:pt x="71492" y="11794"/>
                </a:lnTo>
                <a:lnTo>
                  <a:pt x="71492" y="11733"/>
                </a:lnTo>
                <a:lnTo>
                  <a:pt x="71096" y="11733"/>
                </a:lnTo>
                <a:lnTo>
                  <a:pt x="70732" y="12158"/>
                </a:lnTo>
                <a:lnTo>
                  <a:pt x="69455" y="11763"/>
                </a:lnTo>
                <a:lnTo>
                  <a:pt x="69151" y="12766"/>
                </a:lnTo>
                <a:lnTo>
                  <a:pt x="67570" y="12158"/>
                </a:lnTo>
                <a:lnTo>
                  <a:pt x="67419" y="12554"/>
                </a:lnTo>
                <a:lnTo>
                  <a:pt x="66385" y="13010"/>
                </a:lnTo>
                <a:lnTo>
                  <a:pt x="63680" y="12098"/>
                </a:lnTo>
                <a:lnTo>
                  <a:pt x="63528" y="13010"/>
                </a:lnTo>
                <a:lnTo>
                  <a:pt x="62464" y="12462"/>
                </a:lnTo>
                <a:lnTo>
                  <a:pt x="61856" y="12827"/>
                </a:lnTo>
                <a:lnTo>
                  <a:pt x="59181" y="12918"/>
                </a:lnTo>
                <a:lnTo>
                  <a:pt x="58361" y="13131"/>
                </a:lnTo>
                <a:lnTo>
                  <a:pt x="57813" y="12006"/>
                </a:lnTo>
                <a:lnTo>
                  <a:pt x="57388" y="12706"/>
                </a:lnTo>
                <a:lnTo>
                  <a:pt x="56506" y="11459"/>
                </a:lnTo>
                <a:lnTo>
                  <a:pt x="56020" y="10791"/>
                </a:lnTo>
                <a:lnTo>
                  <a:pt x="55716" y="10274"/>
                </a:lnTo>
                <a:lnTo>
                  <a:pt x="54804" y="10487"/>
                </a:lnTo>
                <a:lnTo>
                  <a:pt x="53497" y="8906"/>
                </a:lnTo>
                <a:lnTo>
                  <a:pt x="53285" y="9119"/>
                </a:lnTo>
                <a:lnTo>
                  <a:pt x="52707" y="9028"/>
                </a:lnTo>
                <a:lnTo>
                  <a:pt x="50762" y="8511"/>
                </a:lnTo>
                <a:lnTo>
                  <a:pt x="50215" y="7386"/>
                </a:lnTo>
                <a:lnTo>
                  <a:pt x="49759" y="7538"/>
                </a:lnTo>
                <a:lnTo>
                  <a:pt x="48360" y="6870"/>
                </a:lnTo>
                <a:lnTo>
                  <a:pt x="47388" y="5623"/>
                </a:lnTo>
                <a:lnTo>
                  <a:pt x="47327" y="5958"/>
                </a:lnTo>
                <a:lnTo>
                  <a:pt x="41400" y="3891"/>
                </a:lnTo>
                <a:lnTo>
                  <a:pt x="40853" y="3253"/>
                </a:lnTo>
                <a:lnTo>
                  <a:pt x="36780" y="2979"/>
                </a:lnTo>
                <a:lnTo>
                  <a:pt x="36628" y="3526"/>
                </a:lnTo>
                <a:lnTo>
                  <a:pt x="36141" y="3040"/>
                </a:lnTo>
                <a:lnTo>
                  <a:pt x="35959" y="3708"/>
                </a:lnTo>
                <a:lnTo>
                  <a:pt x="34196" y="3192"/>
                </a:lnTo>
                <a:lnTo>
                  <a:pt x="33710" y="3800"/>
                </a:lnTo>
                <a:lnTo>
                  <a:pt x="27874" y="1368"/>
                </a:lnTo>
                <a:lnTo>
                  <a:pt x="27509" y="1611"/>
                </a:lnTo>
                <a:lnTo>
                  <a:pt x="26111" y="1368"/>
                </a:lnTo>
                <a:lnTo>
                  <a:pt x="25959" y="1763"/>
                </a:lnTo>
                <a:lnTo>
                  <a:pt x="25533" y="1581"/>
                </a:lnTo>
                <a:lnTo>
                  <a:pt x="25442" y="2219"/>
                </a:lnTo>
                <a:lnTo>
                  <a:pt x="24986" y="1702"/>
                </a:lnTo>
                <a:lnTo>
                  <a:pt x="24561" y="2158"/>
                </a:lnTo>
                <a:lnTo>
                  <a:pt x="18846" y="1824"/>
                </a:lnTo>
                <a:lnTo>
                  <a:pt x="18451" y="2280"/>
                </a:lnTo>
                <a:lnTo>
                  <a:pt x="17752" y="1885"/>
                </a:lnTo>
                <a:lnTo>
                  <a:pt x="17448" y="2158"/>
                </a:lnTo>
                <a:lnTo>
                  <a:pt x="16718" y="1824"/>
                </a:lnTo>
                <a:lnTo>
                  <a:pt x="15807" y="2675"/>
                </a:lnTo>
                <a:lnTo>
                  <a:pt x="15168" y="1976"/>
                </a:lnTo>
                <a:lnTo>
                  <a:pt x="12098" y="3070"/>
                </a:lnTo>
                <a:lnTo>
                  <a:pt x="10913" y="2493"/>
                </a:lnTo>
                <a:lnTo>
                  <a:pt x="10244" y="2736"/>
                </a:lnTo>
                <a:lnTo>
                  <a:pt x="9667" y="2371"/>
                </a:lnTo>
                <a:lnTo>
                  <a:pt x="9028" y="2584"/>
                </a:lnTo>
                <a:lnTo>
                  <a:pt x="8785" y="2280"/>
                </a:lnTo>
                <a:lnTo>
                  <a:pt x="7539" y="2645"/>
                </a:lnTo>
                <a:lnTo>
                  <a:pt x="7539" y="2310"/>
                </a:lnTo>
                <a:lnTo>
                  <a:pt x="7843" y="2128"/>
                </a:lnTo>
                <a:lnTo>
                  <a:pt x="6445" y="1915"/>
                </a:lnTo>
                <a:lnTo>
                  <a:pt x="5533" y="2614"/>
                </a:lnTo>
                <a:lnTo>
                  <a:pt x="4925" y="2189"/>
                </a:lnTo>
                <a:lnTo>
                  <a:pt x="4378" y="2371"/>
                </a:lnTo>
                <a:lnTo>
                  <a:pt x="3952" y="1854"/>
                </a:lnTo>
                <a:lnTo>
                  <a:pt x="3405" y="2219"/>
                </a:lnTo>
                <a:lnTo>
                  <a:pt x="2493" y="1702"/>
                </a:lnTo>
                <a:lnTo>
                  <a:pt x="2584" y="1277"/>
                </a:lnTo>
                <a:lnTo>
                  <a:pt x="1369" y="1064"/>
                </a:lnTo>
                <a:lnTo>
                  <a:pt x="426" y="1733"/>
                </a:lnTo>
                <a:lnTo>
                  <a:pt x="852" y="1003"/>
                </a:lnTo>
                <a:lnTo>
                  <a:pt x="1" y="760"/>
                </a:lnTo>
                <a:lnTo>
                  <a:pt x="1" y="3131"/>
                </a:lnTo>
                <a:lnTo>
                  <a:pt x="1" y="18450"/>
                </a:lnTo>
                <a:lnTo>
                  <a:pt x="1" y="38998"/>
                </a:lnTo>
                <a:lnTo>
                  <a:pt x="156296" y="38998"/>
                </a:lnTo>
                <a:lnTo>
                  <a:pt x="156296" y="18450"/>
                </a:lnTo>
                <a:lnTo>
                  <a:pt x="156296" y="6292"/>
                </a:lnTo>
                <a:lnTo>
                  <a:pt x="156296" y="2158"/>
                </a:lnTo>
                <a:lnTo>
                  <a:pt x="154533" y="1611"/>
                </a:lnTo>
                <a:lnTo>
                  <a:pt x="152071" y="3222"/>
                </a:lnTo>
                <a:lnTo>
                  <a:pt x="151098" y="2827"/>
                </a:lnTo>
                <a:lnTo>
                  <a:pt x="150551" y="4043"/>
                </a:lnTo>
                <a:lnTo>
                  <a:pt x="150429" y="3708"/>
                </a:lnTo>
                <a:lnTo>
                  <a:pt x="149457" y="3800"/>
                </a:lnTo>
                <a:lnTo>
                  <a:pt x="148940" y="2827"/>
                </a:lnTo>
                <a:lnTo>
                  <a:pt x="147937" y="3860"/>
                </a:lnTo>
                <a:lnTo>
                  <a:pt x="147815" y="3192"/>
                </a:lnTo>
                <a:lnTo>
                  <a:pt x="147238" y="3496"/>
                </a:lnTo>
                <a:lnTo>
                  <a:pt x="146873" y="3283"/>
                </a:lnTo>
                <a:lnTo>
                  <a:pt x="146478" y="3678"/>
                </a:lnTo>
                <a:lnTo>
                  <a:pt x="145383" y="3708"/>
                </a:lnTo>
                <a:lnTo>
                  <a:pt x="144350" y="2645"/>
                </a:lnTo>
                <a:lnTo>
                  <a:pt x="142496" y="2918"/>
                </a:lnTo>
                <a:lnTo>
                  <a:pt x="139578" y="1581"/>
                </a:lnTo>
                <a:lnTo>
                  <a:pt x="139456" y="1398"/>
                </a:lnTo>
                <a:lnTo>
                  <a:pt x="139000" y="1824"/>
                </a:lnTo>
                <a:lnTo>
                  <a:pt x="138940" y="1520"/>
                </a:lnTo>
                <a:lnTo>
                  <a:pt x="136447" y="152"/>
                </a:lnTo>
                <a:lnTo>
                  <a:pt x="135870" y="821"/>
                </a:lnTo>
                <a:lnTo>
                  <a:pt x="135626" y="395"/>
                </a:lnTo>
                <a:lnTo>
                  <a:pt x="132465" y="547"/>
                </a:lnTo>
                <a:lnTo>
                  <a:pt x="132465" y="1064"/>
                </a:lnTo>
                <a:lnTo>
                  <a:pt x="130490" y="821"/>
                </a:lnTo>
                <a:lnTo>
                  <a:pt x="130216" y="1003"/>
                </a:lnTo>
                <a:lnTo>
                  <a:pt x="128879" y="456"/>
                </a:lnTo>
                <a:lnTo>
                  <a:pt x="128818" y="1520"/>
                </a:lnTo>
                <a:lnTo>
                  <a:pt x="128028" y="1094"/>
                </a:lnTo>
                <a:lnTo>
                  <a:pt x="127784" y="1307"/>
                </a:lnTo>
                <a:lnTo>
                  <a:pt x="127359" y="1094"/>
                </a:lnTo>
                <a:lnTo>
                  <a:pt x="127024" y="1429"/>
                </a:lnTo>
                <a:lnTo>
                  <a:pt x="126447" y="1094"/>
                </a:lnTo>
                <a:lnTo>
                  <a:pt x="126417" y="1064"/>
                </a:lnTo>
                <a:lnTo>
                  <a:pt x="125930" y="1246"/>
                </a:lnTo>
                <a:lnTo>
                  <a:pt x="125231" y="851"/>
                </a:lnTo>
                <a:lnTo>
                  <a:pt x="124593" y="1520"/>
                </a:lnTo>
                <a:lnTo>
                  <a:pt x="124441" y="973"/>
                </a:lnTo>
                <a:lnTo>
                  <a:pt x="120824" y="304"/>
                </a:lnTo>
                <a:lnTo>
                  <a:pt x="120429" y="760"/>
                </a:lnTo>
                <a:lnTo>
                  <a:pt x="119760" y="365"/>
                </a:lnTo>
                <a:lnTo>
                  <a:pt x="119578" y="760"/>
                </a:lnTo>
                <a:lnTo>
                  <a:pt x="118787" y="304"/>
                </a:lnTo>
                <a:lnTo>
                  <a:pt x="118605" y="760"/>
                </a:lnTo>
                <a:lnTo>
                  <a:pt x="118605" y="639"/>
                </a:lnTo>
                <a:lnTo>
                  <a:pt x="11726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7"/>
          <p:cNvSpPr/>
          <p:nvPr/>
        </p:nvSpPr>
        <p:spPr>
          <a:xfrm>
            <a:off x="-41925" y="4445450"/>
            <a:ext cx="9237484" cy="974950"/>
          </a:xfrm>
          <a:custGeom>
            <a:rect b="b" l="l" r="r" t="t"/>
            <a:pathLst>
              <a:path extrusionOk="0" h="38998" w="156296">
                <a:moveTo>
                  <a:pt x="117267" y="0"/>
                </a:moveTo>
                <a:lnTo>
                  <a:pt x="116872" y="1064"/>
                </a:lnTo>
                <a:lnTo>
                  <a:pt x="116872" y="669"/>
                </a:lnTo>
                <a:lnTo>
                  <a:pt x="115201" y="669"/>
                </a:lnTo>
                <a:lnTo>
                  <a:pt x="114441" y="1581"/>
                </a:lnTo>
                <a:lnTo>
                  <a:pt x="113954" y="760"/>
                </a:lnTo>
                <a:lnTo>
                  <a:pt x="111249" y="821"/>
                </a:lnTo>
                <a:lnTo>
                  <a:pt x="110884" y="1277"/>
                </a:lnTo>
                <a:lnTo>
                  <a:pt x="109790" y="760"/>
                </a:lnTo>
                <a:lnTo>
                  <a:pt x="109121" y="1094"/>
                </a:lnTo>
                <a:lnTo>
                  <a:pt x="108757" y="699"/>
                </a:lnTo>
                <a:lnTo>
                  <a:pt x="108270" y="1368"/>
                </a:lnTo>
                <a:lnTo>
                  <a:pt x="107845" y="851"/>
                </a:lnTo>
                <a:lnTo>
                  <a:pt x="103437" y="3222"/>
                </a:lnTo>
                <a:lnTo>
                  <a:pt x="103012" y="3830"/>
                </a:lnTo>
                <a:lnTo>
                  <a:pt x="102039" y="3344"/>
                </a:lnTo>
                <a:lnTo>
                  <a:pt x="99972" y="4316"/>
                </a:lnTo>
                <a:lnTo>
                  <a:pt x="99547" y="4012"/>
                </a:lnTo>
                <a:lnTo>
                  <a:pt x="99304" y="4438"/>
                </a:lnTo>
                <a:lnTo>
                  <a:pt x="98878" y="4012"/>
                </a:lnTo>
                <a:lnTo>
                  <a:pt x="98392" y="4438"/>
                </a:lnTo>
                <a:lnTo>
                  <a:pt x="98574" y="4104"/>
                </a:lnTo>
                <a:lnTo>
                  <a:pt x="97662" y="3952"/>
                </a:lnTo>
                <a:lnTo>
                  <a:pt x="97024" y="4772"/>
                </a:lnTo>
                <a:lnTo>
                  <a:pt x="95990" y="4408"/>
                </a:lnTo>
                <a:lnTo>
                  <a:pt x="95687" y="5015"/>
                </a:lnTo>
                <a:lnTo>
                  <a:pt x="93376" y="7903"/>
                </a:lnTo>
                <a:lnTo>
                  <a:pt x="92829" y="8359"/>
                </a:lnTo>
                <a:lnTo>
                  <a:pt x="92221" y="7842"/>
                </a:lnTo>
                <a:lnTo>
                  <a:pt x="91765" y="8268"/>
                </a:lnTo>
                <a:lnTo>
                  <a:pt x="91765" y="7994"/>
                </a:lnTo>
                <a:lnTo>
                  <a:pt x="90398" y="7326"/>
                </a:lnTo>
                <a:lnTo>
                  <a:pt x="89820" y="8359"/>
                </a:lnTo>
                <a:lnTo>
                  <a:pt x="89759" y="7690"/>
                </a:lnTo>
                <a:lnTo>
                  <a:pt x="85200" y="9484"/>
                </a:lnTo>
                <a:lnTo>
                  <a:pt x="84805" y="9149"/>
                </a:lnTo>
                <a:lnTo>
                  <a:pt x="83680" y="9636"/>
                </a:lnTo>
                <a:lnTo>
                  <a:pt x="83103" y="8815"/>
                </a:lnTo>
                <a:lnTo>
                  <a:pt x="81097" y="11186"/>
                </a:lnTo>
                <a:lnTo>
                  <a:pt x="80823" y="11490"/>
                </a:lnTo>
                <a:lnTo>
                  <a:pt x="80337" y="10943"/>
                </a:lnTo>
                <a:lnTo>
                  <a:pt x="79911" y="11247"/>
                </a:lnTo>
                <a:lnTo>
                  <a:pt x="79425" y="11095"/>
                </a:lnTo>
                <a:lnTo>
                  <a:pt x="79394" y="11490"/>
                </a:lnTo>
                <a:lnTo>
                  <a:pt x="79121" y="11277"/>
                </a:lnTo>
                <a:lnTo>
                  <a:pt x="78057" y="11551"/>
                </a:lnTo>
                <a:lnTo>
                  <a:pt x="77905" y="11155"/>
                </a:lnTo>
                <a:lnTo>
                  <a:pt x="77479" y="11854"/>
                </a:lnTo>
                <a:lnTo>
                  <a:pt x="76993" y="11459"/>
                </a:lnTo>
                <a:lnTo>
                  <a:pt x="76203" y="12189"/>
                </a:lnTo>
                <a:lnTo>
                  <a:pt x="71492" y="11794"/>
                </a:lnTo>
                <a:lnTo>
                  <a:pt x="71492" y="11733"/>
                </a:lnTo>
                <a:lnTo>
                  <a:pt x="71096" y="11733"/>
                </a:lnTo>
                <a:lnTo>
                  <a:pt x="70732" y="12158"/>
                </a:lnTo>
                <a:lnTo>
                  <a:pt x="69455" y="11763"/>
                </a:lnTo>
                <a:lnTo>
                  <a:pt x="69151" y="12766"/>
                </a:lnTo>
                <a:lnTo>
                  <a:pt x="67570" y="12158"/>
                </a:lnTo>
                <a:lnTo>
                  <a:pt x="67419" y="12554"/>
                </a:lnTo>
                <a:lnTo>
                  <a:pt x="66385" y="13010"/>
                </a:lnTo>
                <a:lnTo>
                  <a:pt x="63680" y="12098"/>
                </a:lnTo>
                <a:lnTo>
                  <a:pt x="63528" y="13010"/>
                </a:lnTo>
                <a:lnTo>
                  <a:pt x="62464" y="12462"/>
                </a:lnTo>
                <a:lnTo>
                  <a:pt x="61856" y="12827"/>
                </a:lnTo>
                <a:lnTo>
                  <a:pt x="59181" y="12918"/>
                </a:lnTo>
                <a:lnTo>
                  <a:pt x="58361" y="13131"/>
                </a:lnTo>
                <a:lnTo>
                  <a:pt x="57813" y="12006"/>
                </a:lnTo>
                <a:lnTo>
                  <a:pt x="57388" y="12706"/>
                </a:lnTo>
                <a:lnTo>
                  <a:pt x="56506" y="11459"/>
                </a:lnTo>
                <a:lnTo>
                  <a:pt x="56020" y="10791"/>
                </a:lnTo>
                <a:lnTo>
                  <a:pt x="55716" y="10274"/>
                </a:lnTo>
                <a:lnTo>
                  <a:pt x="54804" y="10487"/>
                </a:lnTo>
                <a:lnTo>
                  <a:pt x="53497" y="8906"/>
                </a:lnTo>
                <a:lnTo>
                  <a:pt x="53285" y="9119"/>
                </a:lnTo>
                <a:lnTo>
                  <a:pt x="52707" y="9028"/>
                </a:lnTo>
                <a:lnTo>
                  <a:pt x="50762" y="8511"/>
                </a:lnTo>
                <a:lnTo>
                  <a:pt x="50215" y="7386"/>
                </a:lnTo>
                <a:lnTo>
                  <a:pt x="49759" y="7538"/>
                </a:lnTo>
                <a:lnTo>
                  <a:pt x="48360" y="6870"/>
                </a:lnTo>
                <a:lnTo>
                  <a:pt x="47388" y="5623"/>
                </a:lnTo>
                <a:lnTo>
                  <a:pt x="47327" y="5958"/>
                </a:lnTo>
                <a:lnTo>
                  <a:pt x="41400" y="3891"/>
                </a:lnTo>
                <a:lnTo>
                  <a:pt x="40853" y="3253"/>
                </a:lnTo>
                <a:lnTo>
                  <a:pt x="36780" y="2979"/>
                </a:lnTo>
                <a:lnTo>
                  <a:pt x="36628" y="3526"/>
                </a:lnTo>
                <a:lnTo>
                  <a:pt x="36141" y="3040"/>
                </a:lnTo>
                <a:lnTo>
                  <a:pt x="35959" y="3708"/>
                </a:lnTo>
                <a:lnTo>
                  <a:pt x="34196" y="3192"/>
                </a:lnTo>
                <a:lnTo>
                  <a:pt x="33710" y="3800"/>
                </a:lnTo>
                <a:lnTo>
                  <a:pt x="27874" y="1368"/>
                </a:lnTo>
                <a:lnTo>
                  <a:pt x="27509" y="1611"/>
                </a:lnTo>
                <a:lnTo>
                  <a:pt x="26111" y="1368"/>
                </a:lnTo>
                <a:lnTo>
                  <a:pt x="25959" y="1763"/>
                </a:lnTo>
                <a:lnTo>
                  <a:pt x="25533" y="1581"/>
                </a:lnTo>
                <a:lnTo>
                  <a:pt x="25442" y="2219"/>
                </a:lnTo>
                <a:lnTo>
                  <a:pt x="24986" y="1702"/>
                </a:lnTo>
                <a:lnTo>
                  <a:pt x="24561" y="2158"/>
                </a:lnTo>
                <a:lnTo>
                  <a:pt x="18846" y="1824"/>
                </a:lnTo>
                <a:lnTo>
                  <a:pt x="18451" y="2280"/>
                </a:lnTo>
                <a:lnTo>
                  <a:pt x="17752" y="1885"/>
                </a:lnTo>
                <a:lnTo>
                  <a:pt x="17448" y="2158"/>
                </a:lnTo>
                <a:lnTo>
                  <a:pt x="16718" y="1824"/>
                </a:lnTo>
                <a:lnTo>
                  <a:pt x="15807" y="2675"/>
                </a:lnTo>
                <a:lnTo>
                  <a:pt x="15168" y="1976"/>
                </a:lnTo>
                <a:lnTo>
                  <a:pt x="12098" y="3070"/>
                </a:lnTo>
                <a:lnTo>
                  <a:pt x="10913" y="2493"/>
                </a:lnTo>
                <a:lnTo>
                  <a:pt x="10244" y="2736"/>
                </a:lnTo>
                <a:lnTo>
                  <a:pt x="9667" y="2371"/>
                </a:lnTo>
                <a:lnTo>
                  <a:pt x="9028" y="2584"/>
                </a:lnTo>
                <a:lnTo>
                  <a:pt x="8785" y="2280"/>
                </a:lnTo>
                <a:lnTo>
                  <a:pt x="7539" y="2645"/>
                </a:lnTo>
                <a:lnTo>
                  <a:pt x="7539" y="2310"/>
                </a:lnTo>
                <a:lnTo>
                  <a:pt x="7843" y="2128"/>
                </a:lnTo>
                <a:lnTo>
                  <a:pt x="6445" y="1915"/>
                </a:lnTo>
                <a:lnTo>
                  <a:pt x="5533" y="2614"/>
                </a:lnTo>
                <a:lnTo>
                  <a:pt x="4925" y="2189"/>
                </a:lnTo>
                <a:lnTo>
                  <a:pt x="4378" y="2371"/>
                </a:lnTo>
                <a:lnTo>
                  <a:pt x="3952" y="1854"/>
                </a:lnTo>
                <a:lnTo>
                  <a:pt x="3405" y="2219"/>
                </a:lnTo>
                <a:lnTo>
                  <a:pt x="2493" y="1702"/>
                </a:lnTo>
                <a:lnTo>
                  <a:pt x="2584" y="1277"/>
                </a:lnTo>
                <a:lnTo>
                  <a:pt x="1369" y="1064"/>
                </a:lnTo>
                <a:lnTo>
                  <a:pt x="426" y="1733"/>
                </a:lnTo>
                <a:lnTo>
                  <a:pt x="852" y="1003"/>
                </a:lnTo>
                <a:lnTo>
                  <a:pt x="1" y="760"/>
                </a:lnTo>
                <a:lnTo>
                  <a:pt x="1" y="3131"/>
                </a:lnTo>
                <a:lnTo>
                  <a:pt x="1" y="18450"/>
                </a:lnTo>
                <a:lnTo>
                  <a:pt x="1" y="38998"/>
                </a:lnTo>
                <a:lnTo>
                  <a:pt x="156296" y="38998"/>
                </a:lnTo>
                <a:lnTo>
                  <a:pt x="156296" y="18450"/>
                </a:lnTo>
                <a:lnTo>
                  <a:pt x="156296" y="6292"/>
                </a:lnTo>
                <a:lnTo>
                  <a:pt x="156296" y="2158"/>
                </a:lnTo>
                <a:lnTo>
                  <a:pt x="154533" y="1611"/>
                </a:lnTo>
                <a:lnTo>
                  <a:pt x="152071" y="3222"/>
                </a:lnTo>
                <a:lnTo>
                  <a:pt x="151098" y="2827"/>
                </a:lnTo>
                <a:lnTo>
                  <a:pt x="150551" y="4043"/>
                </a:lnTo>
                <a:lnTo>
                  <a:pt x="150429" y="3708"/>
                </a:lnTo>
                <a:lnTo>
                  <a:pt x="149457" y="3800"/>
                </a:lnTo>
                <a:lnTo>
                  <a:pt x="148940" y="2827"/>
                </a:lnTo>
                <a:lnTo>
                  <a:pt x="147937" y="3860"/>
                </a:lnTo>
                <a:lnTo>
                  <a:pt x="147815" y="3192"/>
                </a:lnTo>
                <a:lnTo>
                  <a:pt x="147238" y="3496"/>
                </a:lnTo>
                <a:lnTo>
                  <a:pt x="146873" y="3283"/>
                </a:lnTo>
                <a:lnTo>
                  <a:pt x="146478" y="3678"/>
                </a:lnTo>
                <a:lnTo>
                  <a:pt x="145383" y="3708"/>
                </a:lnTo>
                <a:lnTo>
                  <a:pt x="144350" y="2645"/>
                </a:lnTo>
                <a:lnTo>
                  <a:pt x="142496" y="2918"/>
                </a:lnTo>
                <a:lnTo>
                  <a:pt x="139578" y="1581"/>
                </a:lnTo>
                <a:lnTo>
                  <a:pt x="139456" y="1398"/>
                </a:lnTo>
                <a:lnTo>
                  <a:pt x="139000" y="1824"/>
                </a:lnTo>
                <a:lnTo>
                  <a:pt x="138940" y="1520"/>
                </a:lnTo>
                <a:lnTo>
                  <a:pt x="136447" y="152"/>
                </a:lnTo>
                <a:lnTo>
                  <a:pt x="135870" y="821"/>
                </a:lnTo>
                <a:lnTo>
                  <a:pt x="135626" y="395"/>
                </a:lnTo>
                <a:lnTo>
                  <a:pt x="132465" y="547"/>
                </a:lnTo>
                <a:lnTo>
                  <a:pt x="132465" y="1064"/>
                </a:lnTo>
                <a:lnTo>
                  <a:pt x="130490" y="821"/>
                </a:lnTo>
                <a:lnTo>
                  <a:pt x="130216" y="1003"/>
                </a:lnTo>
                <a:lnTo>
                  <a:pt x="128879" y="456"/>
                </a:lnTo>
                <a:lnTo>
                  <a:pt x="128818" y="1520"/>
                </a:lnTo>
                <a:lnTo>
                  <a:pt x="128028" y="1094"/>
                </a:lnTo>
                <a:lnTo>
                  <a:pt x="127784" y="1307"/>
                </a:lnTo>
                <a:lnTo>
                  <a:pt x="127359" y="1094"/>
                </a:lnTo>
                <a:lnTo>
                  <a:pt x="127024" y="1429"/>
                </a:lnTo>
                <a:lnTo>
                  <a:pt x="126447" y="1094"/>
                </a:lnTo>
                <a:lnTo>
                  <a:pt x="126417" y="1064"/>
                </a:lnTo>
                <a:lnTo>
                  <a:pt x="125930" y="1246"/>
                </a:lnTo>
                <a:lnTo>
                  <a:pt x="125231" y="851"/>
                </a:lnTo>
                <a:lnTo>
                  <a:pt x="124593" y="1520"/>
                </a:lnTo>
                <a:lnTo>
                  <a:pt x="124441" y="973"/>
                </a:lnTo>
                <a:lnTo>
                  <a:pt x="120824" y="304"/>
                </a:lnTo>
                <a:lnTo>
                  <a:pt x="120429" y="760"/>
                </a:lnTo>
                <a:lnTo>
                  <a:pt x="119760" y="365"/>
                </a:lnTo>
                <a:lnTo>
                  <a:pt x="119578" y="760"/>
                </a:lnTo>
                <a:lnTo>
                  <a:pt x="118787" y="304"/>
                </a:lnTo>
                <a:lnTo>
                  <a:pt x="118605" y="760"/>
                </a:lnTo>
                <a:lnTo>
                  <a:pt x="118605" y="639"/>
                </a:lnTo>
                <a:lnTo>
                  <a:pt x="11726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7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8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8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8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15550" y="1152475"/>
            <a:ext cx="7713000" cy="11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715550" y="1242650"/>
            <a:ext cx="4269000" cy="14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2" type="subTitle"/>
          </p:nvPr>
        </p:nvSpPr>
        <p:spPr>
          <a:xfrm>
            <a:off x="715550" y="2887475"/>
            <a:ext cx="4269000" cy="14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6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7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/>
          <p:nvPr>
            <p:ph type="title"/>
          </p:nvPr>
        </p:nvSpPr>
        <p:spPr>
          <a:xfrm>
            <a:off x="4440900" y="1624350"/>
            <a:ext cx="3951600" cy="189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2" name="Google Shape;42;p8"/>
          <p:cNvSpPr/>
          <p:nvPr/>
        </p:nvSpPr>
        <p:spPr>
          <a:xfrm rot="5400000">
            <a:off x="6463481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accent5">
              <a:alpha val="490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-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/>
          <p:nvPr>
            <p:ph type="title"/>
          </p:nvPr>
        </p:nvSpPr>
        <p:spPr>
          <a:xfrm>
            <a:off x="715550" y="459687"/>
            <a:ext cx="3600300" cy="153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715576" y="3156325"/>
            <a:ext cx="3600300" cy="14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"/>
          <p:cNvSpPr/>
          <p:nvPr>
            <p:ph idx="2" type="pic"/>
          </p:nvPr>
        </p:nvSpPr>
        <p:spPr>
          <a:xfrm>
            <a:off x="5193650" y="-100"/>
            <a:ext cx="3950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9"/>
          <p:cNvSpPr/>
          <p:nvPr/>
        </p:nvSpPr>
        <p:spPr>
          <a:xfrm rot="-5400000">
            <a:off x="-2557519" y="2212555"/>
            <a:ext cx="5238037" cy="718390"/>
          </a:xfrm>
          <a:custGeom>
            <a:rect b="b" l="l" r="r" t="t"/>
            <a:pathLst>
              <a:path extrusionOk="0" h="37691" w="91128">
                <a:moveTo>
                  <a:pt x="1" y="0"/>
                </a:moveTo>
                <a:lnTo>
                  <a:pt x="1" y="21946"/>
                </a:lnTo>
                <a:lnTo>
                  <a:pt x="1" y="36688"/>
                </a:lnTo>
                <a:lnTo>
                  <a:pt x="1" y="37387"/>
                </a:lnTo>
                <a:lnTo>
                  <a:pt x="153" y="37478"/>
                </a:lnTo>
                <a:lnTo>
                  <a:pt x="396" y="37022"/>
                </a:lnTo>
                <a:lnTo>
                  <a:pt x="852" y="37022"/>
                </a:lnTo>
                <a:lnTo>
                  <a:pt x="852" y="36992"/>
                </a:lnTo>
                <a:lnTo>
                  <a:pt x="913" y="37053"/>
                </a:lnTo>
                <a:lnTo>
                  <a:pt x="1430" y="36901"/>
                </a:lnTo>
                <a:lnTo>
                  <a:pt x="2737" y="37174"/>
                </a:lnTo>
                <a:lnTo>
                  <a:pt x="2828" y="36901"/>
                </a:lnTo>
                <a:lnTo>
                  <a:pt x="3436" y="37326"/>
                </a:lnTo>
                <a:lnTo>
                  <a:pt x="5989" y="36931"/>
                </a:lnTo>
                <a:lnTo>
                  <a:pt x="6414" y="37296"/>
                </a:lnTo>
                <a:lnTo>
                  <a:pt x="7965" y="37053"/>
                </a:lnTo>
                <a:lnTo>
                  <a:pt x="7904" y="36688"/>
                </a:lnTo>
                <a:lnTo>
                  <a:pt x="8360" y="36931"/>
                </a:lnTo>
                <a:lnTo>
                  <a:pt x="8573" y="36779"/>
                </a:lnTo>
                <a:lnTo>
                  <a:pt x="9028" y="36992"/>
                </a:lnTo>
                <a:lnTo>
                  <a:pt x="9667" y="36597"/>
                </a:lnTo>
                <a:lnTo>
                  <a:pt x="10518" y="37296"/>
                </a:lnTo>
                <a:lnTo>
                  <a:pt x="11247" y="36475"/>
                </a:lnTo>
                <a:lnTo>
                  <a:pt x="13314" y="36809"/>
                </a:lnTo>
                <a:lnTo>
                  <a:pt x="13314" y="36414"/>
                </a:lnTo>
                <a:lnTo>
                  <a:pt x="13953" y="37053"/>
                </a:lnTo>
                <a:lnTo>
                  <a:pt x="14652" y="36536"/>
                </a:lnTo>
                <a:lnTo>
                  <a:pt x="16263" y="37022"/>
                </a:lnTo>
                <a:lnTo>
                  <a:pt x="16901" y="36536"/>
                </a:lnTo>
                <a:lnTo>
                  <a:pt x="17266" y="36809"/>
                </a:lnTo>
                <a:lnTo>
                  <a:pt x="20396" y="36688"/>
                </a:lnTo>
                <a:lnTo>
                  <a:pt x="20518" y="36323"/>
                </a:lnTo>
                <a:lnTo>
                  <a:pt x="20974" y="36809"/>
                </a:lnTo>
                <a:lnTo>
                  <a:pt x="25169" y="36414"/>
                </a:lnTo>
                <a:lnTo>
                  <a:pt x="26050" y="37144"/>
                </a:lnTo>
                <a:lnTo>
                  <a:pt x="27266" y="37022"/>
                </a:lnTo>
                <a:lnTo>
                  <a:pt x="27387" y="36870"/>
                </a:lnTo>
                <a:lnTo>
                  <a:pt x="27691" y="37356"/>
                </a:lnTo>
                <a:lnTo>
                  <a:pt x="28512" y="37053"/>
                </a:lnTo>
                <a:lnTo>
                  <a:pt x="30427" y="37691"/>
                </a:lnTo>
                <a:lnTo>
                  <a:pt x="32433" y="37356"/>
                </a:lnTo>
                <a:lnTo>
                  <a:pt x="34105" y="37387"/>
                </a:lnTo>
                <a:lnTo>
                  <a:pt x="34834" y="37083"/>
                </a:lnTo>
                <a:lnTo>
                  <a:pt x="35473" y="37356"/>
                </a:lnTo>
                <a:lnTo>
                  <a:pt x="36354" y="36901"/>
                </a:lnTo>
                <a:lnTo>
                  <a:pt x="36993" y="36171"/>
                </a:lnTo>
                <a:lnTo>
                  <a:pt x="37874" y="36749"/>
                </a:lnTo>
                <a:lnTo>
                  <a:pt x="38968" y="36566"/>
                </a:lnTo>
                <a:lnTo>
                  <a:pt x="38877" y="36232"/>
                </a:lnTo>
                <a:lnTo>
                  <a:pt x="39728" y="35715"/>
                </a:lnTo>
                <a:lnTo>
                  <a:pt x="40275" y="36049"/>
                </a:lnTo>
                <a:lnTo>
                  <a:pt x="40640" y="35624"/>
                </a:lnTo>
                <a:lnTo>
                  <a:pt x="41126" y="35806"/>
                </a:lnTo>
                <a:lnTo>
                  <a:pt x="41704" y="35411"/>
                </a:lnTo>
                <a:lnTo>
                  <a:pt x="42585" y="36019"/>
                </a:lnTo>
                <a:lnTo>
                  <a:pt x="43862" y="35837"/>
                </a:lnTo>
                <a:lnTo>
                  <a:pt x="43619" y="35685"/>
                </a:lnTo>
                <a:lnTo>
                  <a:pt x="43619" y="35381"/>
                </a:lnTo>
                <a:lnTo>
                  <a:pt x="44743" y="35715"/>
                </a:lnTo>
                <a:lnTo>
                  <a:pt x="44956" y="35472"/>
                </a:lnTo>
                <a:lnTo>
                  <a:pt x="45595" y="35624"/>
                </a:lnTo>
                <a:lnTo>
                  <a:pt x="46111" y="35290"/>
                </a:lnTo>
                <a:lnTo>
                  <a:pt x="46750" y="35502"/>
                </a:lnTo>
                <a:lnTo>
                  <a:pt x="47813" y="35016"/>
                </a:lnTo>
                <a:lnTo>
                  <a:pt x="50701" y="35958"/>
                </a:lnTo>
                <a:lnTo>
                  <a:pt x="51309" y="35350"/>
                </a:lnTo>
                <a:lnTo>
                  <a:pt x="52160" y="36110"/>
                </a:lnTo>
                <a:lnTo>
                  <a:pt x="52829" y="35806"/>
                </a:lnTo>
                <a:lnTo>
                  <a:pt x="53133" y="36019"/>
                </a:lnTo>
                <a:lnTo>
                  <a:pt x="53801" y="35715"/>
                </a:lnTo>
                <a:lnTo>
                  <a:pt x="54136" y="36110"/>
                </a:lnTo>
                <a:lnTo>
                  <a:pt x="59455" y="35806"/>
                </a:lnTo>
                <a:lnTo>
                  <a:pt x="59820" y="36171"/>
                </a:lnTo>
                <a:lnTo>
                  <a:pt x="60276" y="35776"/>
                </a:lnTo>
                <a:lnTo>
                  <a:pt x="60367" y="36293"/>
                </a:lnTo>
                <a:lnTo>
                  <a:pt x="60792" y="36110"/>
                </a:lnTo>
                <a:lnTo>
                  <a:pt x="60884" y="36475"/>
                </a:lnTo>
                <a:lnTo>
                  <a:pt x="62221" y="36262"/>
                </a:lnTo>
                <a:lnTo>
                  <a:pt x="62555" y="36475"/>
                </a:lnTo>
                <a:lnTo>
                  <a:pt x="66750" y="36110"/>
                </a:lnTo>
                <a:lnTo>
                  <a:pt x="67206" y="36597"/>
                </a:lnTo>
                <a:lnTo>
                  <a:pt x="68847" y="36171"/>
                </a:lnTo>
                <a:lnTo>
                  <a:pt x="69030" y="36749"/>
                </a:lnTo>
                <a:lnTo>
                  <a:pt x="69486" y="36323"/>
                </a:lnTo>
                <a:lnTo>
                  <a:pt x="69638" y="36779"/>
                </a:lnTo>
                <a:lnTo>
                  <a:pt x="73437" y="36566"/>
                </a:lnTo>
                <a:lnTo>
                  <a:pt x="73923" y="35989"/>
                </a:lnTo>
                <a:lnTo>
                  <a:pt x="76325" y="36110"/>
                </a:lnTo>
                <a:lnTo>
                  <a:pt x="76355" y="36414"/>
                </a:lnTo>
                <a:lnTo>
                  <a:pt x="76932" y="36293"/>
                </a:lnTo>
                <a:lnTo>
                  <a:pt x="77236" y="36718"/>
                </a:lnTo>
                <a:lnTo>
                  <a:pt x="83620" y="36293"/>
                </a:lnTo>
                <a:lnTo>
                  <a:pt x="83893" y="35958"/>
                </a:lnTo>
                <a:lnTo>
                  <a:pt x="84349" y="36384"/>
                </a:lnTo>
                <a:lnTo>
                  <a:pt x="84896" y="36293"/>
                </a:lnTo>
                <a:lnTo>
                  <a:pt x="85139" y="36445"/>
                </a:lnTo>
                <a:lnTo>
                  <a:pt x="85504" y="35958"/>
                </a:lnTo>
                <a:lnTo>
                  <a:pt x="85869" y="36262"/>
                </a:lnTo>
                <a:lnTo>
                  <a:pt x="88939" y="35502"/>
                </a:lnTo>
                <a:lnTo>
                  <a:pt x="89091" y="36019"/>
                </a:lnTo>
                <a:lnTo>
                  <a:pt x="90215" y="35472"/>
                </a:lnTo>
                <a:lnTo>
                  <a:pt x="90519" y="35806"/>
                </a:lnTo>
                <a:lnTo>
                  <a:pt x="91127" y="35715"/>
                </a:lnTo>
                <a:lnTo>
                  <a:pt x="91127" y="33679"/>
                </a:lnTo>
                <a:lnTo>
                  <a:pt x="91127" y="21946"/>
                </a:lnTo>
                <a:lnTo>
                  <a:pt x="91127" y="0"/>
                </a:lnTo>
                <a:close/>
              </a:path>
            </a:pathLst>
          </a:custGeom>
          <a:solidFill>
            <a:schemeClr val="dk2">
              <a:alpha val="51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>
            <p:ph idx="2" type="pic"/>
          </p:nvPr>
        </p:nvSpPr>
        <p:spPr>
          <a:xfrm>
            <a:off x="175" y="-7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715550" y="3999950"/>
            <a:ext cx="4791600" cy="6051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latin typeface="Encode Sans"/>
                <a:ea typeface="Encode Sans"/>
                <a:cs typeface="Encode Sans"/>
                <a:sym typeface="Encode Sans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"/>
              <a:buNone/>
              <a:defRPr b="1" sz="3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"/>
              <a:buNone/>
              <a:defRPr b="1" sz="3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"/>
              <a:buNone/>
              <a:defRPr b="1" sz="3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"/>
              <a:buNone/>
              <a:defRPr b="1" sz="3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"/>
              <a:buNone/>
              <a:defRPr b="1" sz="3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"/>
              <a:buNone/>
              <a:defRPr b="1" sz="3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"/>
              <a:buNone/>
              <a:defRPr b="1" sz="3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"/>
              <a:buNone/>
              <a:defRPr b="1" sz="3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"/>
              <a:buNone/>
              <a:defRPr b="1" sz="3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recho"/>
              <a:buChar char="●"/>
              <a:defRPr sz="1800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recho"/>
              <a:buChar char="○"/>
              <a:defRPr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recho"/>
              <a:buChar char="■"/>
              <a:defRPr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recho"/>
              <a:buChar char="●"/>
              <a:defRPr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recho"/>
              <a:buChar char="○"/>
              <a:defRPr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recho"/>
              <a:buChar char="■"/>
              <a:defRPr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recho"/>
              <a:buChar char="●"/>
              <a:defRPr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recho"/>
              <a:buChar char="○"/>
              <a:defRPr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recho"/>
              <a:buChar char="■"/>
              <a:defRPr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egapro.travail.gouv.fr/index-egapro/simulateur/commencer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ctrTitle"/>
          </p:nvPr>
        </p:nvSpPr>
        <p:spPr>
          <a:xfrm>
            <a:off x="1429200" y="538450"/>
            <a:ext cx="6782700" cy="22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des indicateurs de l’égalité femmes / hommes 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92" name="Google Shape;192;p29"/>
          <p:cNvSpPr txBox="1"/>
          <p:nvPr>
            <p:ph idx="1" type="subTitle"/>
          </p:nvPr>
        </p:nvSpPr>
        <p:spPr>
          <a:xfrm rot="430">
            <a:off x="3373800" y="3293025"/>
            <a:ext cx="23964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(Tout en respectant la RGPD)</a:t>
            </a:r>
            <a:endParaRPr/>
          </a:p>
        </p:txBody>
      </p:sp>
      <p:grpSp>
        <p:nvGrpSpPr>
          <p:cNvPr id="193" name="Google Shape;193;p29"/>
          <p:cNvGrpSpPr/>
          <p:nvPr/>
        </p:nvGrpSpPr>
        <p:grpSpPr>
          <a:xfrm>
            <a:off x="721145" y="4022554"/>
            <a:ext cx="7701711" cy="1120971"/>
            <a:chOff x="721145" y="4022554"/>
            <a:chExt cx="7701711" cy="1120971"/>
          </a:xfrm>
        </p:grpSpPr>
        <p:sp>
          <p:nvSpPr>
            <p:cNvPr id="194" name="Google Shape;194;p29"/>
            <p:cNvSpPr/>
            <p:nvPr/>
          </p:nvSpPr>
          <p:spPr>
            <a:xfrm>
              <a:off x="4501950" y="4505725"/>
              <a:ext cx="134700" cy="6378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9"/>
            <p:cNvSpPr/>
            <p:nvPr/>
          </p:nvSpPr>
          <p:spPr>
            <a:xfrm rot="245464">
              <a:off x="715477" y="4297537"/>
              <a:ext cx="7713046" cy="116673"/>
            </a:xfrm>
            <a:custGeom>
              <a:rect b="b" l="l" r="r" t="t"/>
              <a:pathLst>
                <a:path extrusionOk="0" h="4196" w="242407">
                  <a:moveTo>
                    <a:pt x="1" y="1"/>
                  </a:moveTo>
                  <a:lnTo>
                    <a:pt x="1" y="4195"/>
                  </a:lnTo>
                  <a:lnTo>
                    <a:pt x="242407" y="4195"/>
                  </a:lnTo>
                  <a:lnTo>
                    <a:pt x="2424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29"/>
          <p:cNvSpPr/>
          <p:nvPr/>
        </p:nvSpPr>
        <p:spPr>
          <a:xfrm>
            <a:off x="4336649" y="4414398"/>
            <a:ext cx="470707" cy="470707"/>
          </a:xfrm>
          <a:custGeom>
            <a:rect b="b" l="l" r="r" t="t"/>
            <a:pathLst>
              <a:path extrusionOk="0" h="17084" w="17084">
                <a:moveTo>
                  <a:pt x="8542" y="1"/>
                </a:moveTo>
                <a:cubicBezTo>
                  <a:pt x="3831" y="1"/>
                  <a:pt x="1" y="3831"/>
                  <a:pt x="1" y="8542"/>
                </a:cubicBezTo>
                <a:cubicBezTo>
                  <a:pt x="1" y="13284"/>
                  <a:pt x="3831" y="17083"/>
                  <a:pt x="8542" y="17083"/>
                </a:cubicBezTo>
                <a:cubicBezTo>
                  <a:pt x="13253" y="17083"/>
                  <a:pt x="17083" y="13284"/>
                  <a:pt x="17083" y="8542"/>
                </a:cubicBezTo>
                <a:cubicBezTo>
                  <a:pt x="17083" y="3831"/>
                  <a:pt x="13253" y="1"/>
                  <a:pt x="85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" name="Google Shape;197;p29"/>
          <p:cNvGrpSpPr/>
          <p:nvPr/>
        </p:nvGrpSpPr>
        <p:grpSpPr>
          <a:xfrm rot="245308">
            <a:off x="6724072" y="2614886"/>
            <a:ext cx="1713489" cy="1900886"/>
            <a:chOff x="6019894" y="3314777"/>
            <a:chExt cx="1713412" cy="1900801"/>
          </a:xfrm>
        </p:grpSpPr>
        <p:sp>
          <p:nvSpPr>
            <p:cNvPr id="198" name="Google Shape;198;p29"/>
            <p:cNvSpPr/>
            <p:nvPr/>
          </p:nvSpPr>
          <p:spPr>
            <a:xfrm rot="38803">
              <a:off x="6221419" y="3322620"/>
              <a:ext cx="1396880" cy="1280347"/>
            </a:xfrm>
            <a:custGeom>
              <a:rect b="b" l="l" r="r" t="t"/>
              <a:pathLst>
                <a:path extrusionOk="0" h="46244" w="50453">
                  <a:moveTo>
                    <a:pt x="11681" y="0"/>
                  </a:moveTo>
                  <a:cubicBezTo>
                    <a:pt x="5202" y="0"/>
                    <a:pt x="1" y="5503"/>
                    <a:pt x="415" y="12043"/>
                  </a:cubicBezTo>
                  <a:lnTo>
                    <a:pt x="1817" y="33880"/>
                  </a:lnTo>
                  <a:lnTo>
                    <a:pt x="14724" y="34595"/>
                  </a:lnTo>
                  <a:cubicBezTo>
                    <a:pt x="14238" y="35311"/>
                    <a:pt x="13694" y="36055"/>
                    <a:pt x="13236" y="36684"/>
                  </a:cubicBezTo>
                  <a:cubicBezTo>
                    <a:pt x="12606" y="37543"/>
                    <a:pt x="12320" y="38545"/>
                    <a:pt x="12320" y="39604"/>
                  </a:cubicBezTo>
                  <a:lnTo>
                    <a:pt x="12320" y="39661"/>
                  </a:lnTo>
                  <a:cubicBezTo>
                    <a:pt x="12406" y="42838"/>
                    <a:pt x="15239" y="45757"/>
                    <a:pt x="18388" y="46215"/>
                  </a:cubicBezTo>
                  <a:cubicBezTo>
                    <a:pt x="18731" y="46243"/>
                    <a:pt x="19046" y="46243"/>
                    <a:pt x="19418" y="46243"/>
                  </a:cubicBezTo>
                  <a:cubicBezTo>
                    <a:pt x="22423" y="46243"/>
                    <a:pt x="25428" y="46243"/>
                    <a:pt x="28433" y="46215"/>
                  </a:cubicBezTo>
                  <a:cubicBezTo>
                    <a:pt x="33756" y="46215"/>
                    <a:pt x="39136" y="46186"/>
                    <a:pt x="44460" y="46186"/>
                  </a:cubicBezTo>
                  <a:cubicBezTo>
                    <a:pt x="47465" y="45928"/>
                    <a:pt x="49869" y="43668"/>
                    <a:pt x="50183" y="40806"/>
                  </a:cubicBezTo>
                  <a:cubicBezTo>
                    <a:pt x="50452" y="38626"/>
                    <a:pt x="48673" y="36776"/>
                    <a:pt x="46438" y="36776"/>
                  </a:cubicBezTo>
                  <a:cubicBezTo>
                    <a:pt x="46295" y="36776"/>
                    <a:pt x="46151" y="36783"/>
                    <a:pt x="46005" y="36799"/>
                  </a:cubicBezTo>
                  <a:cubicBezTo>
                    <a:pt x="45880" y="36809"/>
                    <a:pt x="45757" y="36814"/>
                    <a:pt x="45635" y="36814"/>
                  </a:cubicBezTo>
                  <a:cubicBezTo>
                    <a:pt x="43042" y="36814"/>
                    <a:pt x="41111" y="34537"/>
                    <a:pt x="41712" y="32077"/>
                  </a:cubicBezTo>
                  <a:lnTo>
                    <a:pt x="41941" y="30159"/>
                  </a:lnTo>
                  <a:cubicBezTo>
                    <a:pt x="42370" y="26782"/>
                    <a:pt x="39881" y="23863"/>
                    <a:pt x="36475" y="23462"/>
                  </a:cubicBezTo>
                  <a:lnTo>
                    <a:pt x="36503" y="17338"/>
                  </a:lnTo>
                  <a:cubicBezTo>
                    <a:pt x="36589" y="8552"/>
                    <a:pt x="29835" y="1197"/>
                    <a:pt x="21049" y="567"/>
                  </a:cubicBezTo>
                  <a:lnTo>
                    <a:pt x="12406" y="23"/>
                  </a:lnTo>
                  <a:cubicBezTo>
                    <a:pt x="12163" y="8"/>
                    <a:pt x="11921" y="0"/>
                    <a:pt x="116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6019894" y="4514989"/>
              <a:ext cx="1713412" cy="700589"/>
            </a:xfrm>
            <a:custGeom>
              <a:rect b="b" l="l" r="r" t="t"/>
              <a:pathLst>
                <a:path extrusionOk="0" h="25604" w="62619">
                  <a:moveTo>
                    <a:pt x="21162" y="1"/>
                  </a:moveTo>
                  <a:cubicBezTo>
                    <a:pt x="15425" y="1"/>
                    <a:pt x="10206" y="3350"/>
                    <a:pt x="7813" y="8575"/>
                  </a:cubicBezTo>
                  <a:lnTo>
                    <a:pt x="0" y="25603"/>
                  </a:lnTo>
                  <a:lnTo>
                    <a:pt x="62619" y="25603"/>
                  </a:lnTo>
                  <a:lnTo>
                    <a:pt x="53747" y="9347"/>
                  </a:lnTo>
                  <a:cubicBezTo>
                    <a:pt x="51028" y="4167"/>
                    <a:pt x="45648" y="876"/>
                    <a:pt x="39781" y="876"/>
                  </a:cubicBezTo>
                  <a:lnTo>
                    <a:pt x="21865" y="18"/>
                  </a:lnTo>
                  <a:cubicBezTo>
                    <a:pt x="21630" y="6"/>
                    <a:pt x="21396" y="1"/>
                    <a:pt x="21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9"/>
            <p:cNvSpPr/>
            <p:nvPr/>
          </p:nvSpPr>
          <p:spPr>
            <a:xfrm>
              <a:off x="6172847" y="3550321"/>
              <a:ext cx="1016490" cy="1125721"/>
            </a:xfrm>
            <a:custGeom>
              <a:rect b="b" l="l" r="r" t="t"/>
              <a:pathLst>
                <a:path extrusionOk="0" h="41141" w="37149">
                  <a:moveTo>
                    <a:pt x="6186" y="0"/>
                  </a:moveTo>
                  <a:cubicBezTo>
                    <a:pt x="5081" y="0"/>
                    <a:pt x="4000" y="761"/>
                    <a:pt x="3893" y="2043"/>
                  </a:cubicBezTo>
                  <a:lnTo>
                    <a:pt x="3893" y="2100"/>
                  </a:lnTo>
                  <a:lnTo>
                    <a:pt x="3206" y="10285"/>
                  </a:lnTo>
                  <a:lnTo>
                    <a:pt x="602" y="13748"/>
                  </a:lnTo>
                  <a:cubicBezTo>
                    <a:pt x="1" y="14549"/>
                    <a:pt x="287" y="15723"/>
                    <a:pt x="1203" y="16152"/>
                  </a:cubicBezTo>
                  <a:lnTo>
                    <a:pt x="2663" y="16839"/>
                  </a:lnTo>
                  <a:lnTo>
                    <a:pt x="2748" y="16925"/>
                  </a:lnTo>
                  <a:cubicBezTo>
                    <a:pt x="2663" y="17841"/>
                    <a:pt x="2949" y="22277"/>
                    <a:pt x="2949" y="22277"/>
                  </a:cubicBezTo>
                  <a:cubicBezTo>
                    <a:pt x="2660" y="25637"/>
                    <a:pt x="4707" y="27914"/>
                    <a:pt x="7875" y="27914"/>
                  </a:cubicBezTo>
                  <a:cubicBezTo>
                    <a:pt x="8161" y="27914"/>
                    <a:pt x="8456" y="27895"/>
                    <a:pt x="8758" y="27857"/>
                  </a:cubicBezTo>
                  <a:lnTo>
                    <a:pt x="13509" y="27285"/>
                  </a:lnTo>
                  <a:cubicBezTo>
                    <a:pt x="14797" y="28315"/>
                    <a:pt x="15513" y="29918"/>
                    <a:pt x="15369" y="31607"/>
                  </a:cubicBezTo>
                  <a:lnTo>
                    <a:pt x="15055" y="37159"/>
                  </a:lnTo>
                  <a:cubicBezTo>
                    <a:pt x="14930" y="39357"/>
                    <a:pt x="16701" y="41140"/>
                    <a:pt x="18790" y="41140"/>
                  </a:cubicBezTo>
                  <a:cubicBezTo>
                    <a:pt x="19095" y="41140"/>
                    <a:pt x="19406" y="41102"/>
                    <a:pt x="19720" y="41022"/>
                  </a:cubicBezTo>
                  <a:lnTo>
                    <a:pt x="37149" y="36500"/>
                  </a:lnTo>
                  <a:cubicBezTo>
                    <a:pt x="34401" y="34955"/>
                    <a:pt x="32226" y="32522"/>
                    <a:pt x="31081" y="29632"/>
                  </a:cubicBezTo>
                  <a:cubicBezTo>
                    <a:pt x="28391" y="29632"/>
                    <a:pt x="25730" y="29660"/>
                    <a:pt x="23068" y="29660"/>
                  </a:cubicBezTo>
                  <a:cubicBezTo>
                    <a:pt x="22938" y="29672"/>
                    <a:pt x="22817" y="29679"/>
                    <a:pt x="22704" y="29679"/>
                  </a:cubicBezTo>
                  <a:cubicBezTo>
                    <a:pt x="22545" y="29679"/>
                    <a:pt x="22401" y="29665"/>
                    <a:pt x="22267" y="29632"/>
                  </a:cubicBezTo>
                  <a:cubicBezTo>
                    <a:pt x="19519" y="29260"/>
                    <a:pt x="17058" y="26713"/>
                    <a:pt x="16972" y="23908"/>
                  </a:cubicBezTo>
                  <a:lnTo>
                    <a:pt x="16972" y="23851"/>
                  </a:lnTo>
                  <a:cubicBezTo>
                    <a:pt x="16944" y="22963"/>
                    <a:pt x="17230" y="22048"/>
                    <a:pt x="17773" y="21304"/>
                  </a:cubicBezTo>
                  <a:cubicBezTo>
                    <a:pt x="18346" y="20531"/>
                    <a:pt x="19090" y="19443"/>
                    <a:pt x="19662" y="18613"/>
                  </a:cubicBezTo>
                  <a:cubicBezTo>
                    <a:pt x="20235" y="17841"/>
                    <a:pt x="20521" y="16868"/>
                    <a:pt x="20521" y="15895"/>
                  </a:cubicBezTo>
                  <a:lnTo>
                    <a:pt x="20521" y="15837"/>
                  </a:lnTo>
                  <a:cubicBezTo>
                    <a:pt x="20521" y="13405"/>
                    <a:pt x="18832" y="11287"/>
                    <a:pt x="16371" y="10657"/>
                  </a:cubicBezTo>
                  <a:cubicBezTo>
                    <a:pt x="16185" y="10672"/>
                    <a:pt x="16001" y="10679"/>
                    <a:pt x="15818" y="10679"/>
                  </a:cubicBezTo>
                  <a:cubicBezTo>
                    <a:pt x="12475" y="10679"/>
                    <a:pt x="9631" y="8247"/>
                    <a:pt x="9359" y="4991"/>
                  </a:cubicBezTo>
                  <a:cubicBezTo>
                    <a:pt x="9359" y="4991"/>
                    <a:pt x="9331" y="4704"/>
                    <a:pt x="9302" y="4247"/>
                  </a:cubicBezTo>
                  <a:cubicBezTo>
                    <a:pt x="9188" y="2987"/>
                    <a:pt x="8730" y="1871"/>
                    <a:pt x="8014" y="898"/>
                  </a:cubicBezTo>
                  <a:cubicBezTo>
                    <a:pt x="7538" y="281"/>
                    <a:pt x="6858" y="0"/>
                    <a:pt x="6186" y="0"/>
                  </a:cubicBezTo>
                  <a:close/>
                </a:path>
              </a:pathLst>
            </a:custGeom>
            <a:solidFill>
              <a:srgbClr val="E4B6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29"/>
          <p:cNvGrpSpPr/>
          <p:nvPr/>
        </p:nvGrpSpPr>
        <p:grpSpPr>
          <a:xfrm rot="245514">
            <a:off x="864680" y="1927998"/>
            <a:ext cx="1953529" cy="2174766"/>
            <a:chOff x="6446673" y="2643604"/>
            <a:chExt cx="2311721" cy="2573523"/>
          </a:xfrm>
        </p:grpSpPr>
        <p:sp>
          <p:nvSpPr>
            <p:cNvPr id="202" name="Google Shape;202;p29"/>
            <p:cNvSpPr/>
            <p:nvPr/>
          </p:nvSpPr>
          <p:spPr>
            <a:xfrm>
              <a:off x="6446673" y="3930104"/>
              <a:ext cx="2311721" cy="1287023"/>
            </a:xfrm>
            <a:custGeom>
              <a:rect b="b" l="l" r="r" t="t"/>
              <a:pathLst>
                <a:path extrusionOk="0" h="47036" w="84485">
                  <a:moveTo>
                    <a:pt x="56387" y="0"/>
                  </a:moveTo>
                  <a:cubicBezTo>
                    <a:pt x="56223" y="0"/>
                    <a:pt x="56059" y="5"/>
                    <a:pt x="55894" y="14"/>
                  </a:cubicBezTo>
                  <a:lnTo>
                    <a:pt x="34401" y="1101"/>
                  </a:lnTo>
                  <a:cubicBezTo>
                    <a:pt x="28190" y="1101"/>
                    <a:pt x="22552" y="4536"/>
                    <a:pt x="19690" y="10031"/>
                  </a:cubicBezTo>
                  <a:lnTo>
                    <a:pt x="0" y="47035"/>
                  </a:lnTo>
                  <a:lnTo>
                    <a:pt x="84484" y="47035"/>
                  </a:lnTo>
                  <a:lnTo>
                    <a:pt x="64308" y="5022"/>
                  </a:lnTo>
                  <a:cubicBezTo>
                    <a:pt x="62834" y="1939"/>
                    <a:pt x="59747" y="0"/>
                    <a:pt x="56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7216473" y="3325901"/>
              <a:ext cx="777724" cy="801393"/>
            </a:xfrm>
            <a:custGeom>
              <a:rect b="b" l="l" r="r" t="t"/>
              <a:pathLst>
                <a:path extrusionOk="0" h="29288" w="28423">
                  <a:moveTo>
                    <a:pt x="17515" y="1"/>
                  </a:moveTo>
                  <a:cubicBezTo>
                    <a:pt x="16370" y="4637"/>
                    <a:pt x="12478" y="7986"/>
                    <a:pt x="7785" y="8529"/>
                  </a:cubicBezTo>
                  <a:lnTo>
                    <a:pt x="7670" y="9417"/>
                  </a:lnTo>
                  <a:cubicBezTo>
                    <a:pt x="7813" y="11878"/>
                    <a:pt x="7441" y="14425"/>
                    <a:pt x="6611" y="16800"/>
                  </a:cubicBezTo>
                  <a:cubicBezTo>
                    <a:pt x="5438" y="20120"/>
                    <a:pt x="3062" y="22868"/>
                    <a:pt x="0" y="24556"/>
                  </a:cubicBezTo>
                  <a:lnTo>
                    <a:pt x="25357" y="29250"/>
                  </a:lnTo>
                  <a:cubicBezTo>
                    <a:pt x="25496" y="29275"/>
                    <a:pt x="25633" y="29287"/>
                    <a:pt x="25766" y="29287"/>
                  </a:cubicBezTo>
                  <a:cubicBezTo>
                    <a:pt x="27287" y="29287"/>
                    <a:pt x="28423" y="27718"/>
                    <a:pt x="27818" y="26245"/>
                  </a:cubicBezTo>
                  <a:lnTo>
                    <a:pt x="26101" y="21895"/>
                  </a:lnTo>
                  <a:cubicBezTo>
                    <a:pt x="25643" y="20693"/>
                    <a:pt x="25643" y="19376"/>
                    <a:pt x="26044" y="18174"/>
                  </a:cubicBezTo>
                  <a:lnTo>
                    <a:pt x="18774" y="17688"/>
                  </a:lnTo>
                  <a:cubicBezTo>
                    <a:pt x="14481" y="17573"/>
                    <a:pt x="15226" y="11992"/>
                    <a:pt x="15884" y="7127"/>
                  </a:cubicBezTo>
                  <a:lnTo>
                    <a:pt x="17544" y="115"/>
                  </a:lnTo>
                  <a:lnTo>
                    <a:pt x="17515" y="1"/>
                  </a:lnTo>
                  <a:close/>
                </a:path>
              </a:pathLst>
            </a:custGeom>
            <a:solidFill>
              <a:srgbClr val="5C20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7776372" y="2893620"/>
              <a:ext cx="529410" cy="642171"/>
            </a:xfrm>
            <a:custGeom>
              <a:rect b="b" l="l" r="r" t="t"/>
              <a:pathLst>
                <a:path extrusionOk="0" h="23469" w="19348">
                  <a:moveTo>
                    <a:pt x="4646" y="1"/>
                  </a:moveTo>
                  <a:cubicBezTo>
                    <a:pt x="2752" y="1"/>
                    <a:pt x="1291" y="1649"/>
                    <a:pt x="1603" y="3550"/>
                  </a:cubicBezTo>
                  <a:lnTo>
                    <a:pt x="1775" y="4723"/>
                  </a:lnTo>
                  <a:cubicBezTo>
                    <a:pt x="2319" y="8186"/>
                    <a:pt x="2033" y="11706"/>
                    <a:pt x="1002" y="15026"/>
                  </a:cubicBezTo>
                  <a:lnTo>
                    <a:pt x="1" y="18289"/>
                  </a:lnTo>
                  <a:cubicBezTo>
                    <a:pt x="659" y="20206"/>
                    <a:pt x="2319" y="21666"/>
                    <a:pt x="4351" y="22095"/>
                  </a:cubicBezTo>
                  <a:lnTo>
                    <a:pt x="10933" y="23469"/>
                  </a:lnTo>
                  <a:lnTo>
                    <a:pt x="11162" y="22725"/>
                  </a:lnTo>
                  <a:cubicBezTo>
                    <a:pt x="11604" y="21125"/>
                    <a:pt x="13056" y="20030"/>
                    <a:pt x="14698" y="20030"/>
                  </a:cubicBezTo>
                  <a:cubicBezTo>
                    <a:pt x="14759" y="20030"/>
                    <a:pt x="14821" y="20031"/>
                    <a:pt x="14883" y="20035"/>
                  </a:cubicBezTo>
                  <a:lnTo>
                    <a:pt x="15655" y="20063"/>
                  </a:lnTo>
                  <a:cubicBezTo>
                    <a:pt x="15655" y="19891"/>
                    <a:pt x="15684" y="19777"/>
                    <a:pt x="15741" y="19720"/>
                  </a:cubicBezTo>
                  <a:lnTo>
                    <a:pt x="15799" y="19577"/>
                  </a:lnTo>
                  <a:lnTo>
                    <a:pt x="17659" y="19462"/>
                  </a:lnTo>
                  <a:cubicBezTo>
                    <a:pt x="18718" y="19462"/>
                    <a:pt x="19347" y="18346"/>
                    <a:pt x="18804" y="17459"/>
                  </a:cubicBezTo>
                  <a:lnTo>
                    <a:pt x="15054" y="10876"/>
                  </a:lnTo>
                  <a:lnTo>
                    <a:pt x="14654" y="6126"/>
                  </a:lnTo>
                  <a:lnTo>
                    <a:pt x="14368" y="2634"/>
                  </a:lnTo>
                  <a:cubicBezTo>
                    <a:pt x="14310" y="1747"/>
                    <a:pt x="14081" y="917"/>
                    <a:pt x="13738" y="144"/>
                  </a:cubicBezTo>
                  <a:cubicBezTo>
                    <a:pt x="13359" y="239"/>
                    <a:pt x="12960" y="295"/>
                    <a:pt x="12557" y="295"/>
                  </a:cubicBezTo>
                  <a:cubicBezTo>
                    <a:pt x="12474" y="295"/>
                    <a:pt x="12391" y="292"/>
                    <a:pt x="12307" y="287"/>
                  </a:cubicBezTo>
                  <a:lnTo>
                    <a:pt x="4694" y="1"/>
                  </a:lnTo>
                  <a:cubicBezTo>
                    <a:pt x="4678" y="1"/>
                    <a:pt x="4662" y="1"/>
                    <a:pt x="4646" y="1"/>
                  </a:cubicBezTo>
                  <a:close/>
                </a:path>
              </a:pathLst>
            </a:custGeom>
            <a:solidFill>
              <a:srgbClr val="5C20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7158518" y="2643604"/>
              <a:ext cx="1125885" cy="1190077"/>
            </a:xfrm>
            <a:custGeom>
              <a:rect b="b" l="l" r="r" t="t"/>
              <a:pathLst>
                <a:path extrusionOk="0" h="43493" w="41147">
                  <a:moveTo>
                    <a:pt x="28266" y="0"/>
                  </a:moveTo>
                  <a:cubicBezTo>
                    <a:pt x="28127" y="0"/>
                    <a:pt x="27987" y="3"/>
                    <a:pt x="27847" y="9"/>
                  </a:cubicBezTo>
                  <a:lnTo>
                    <a:pt x="27503" y="9"/>
                  </a:lnTo>
                  <a:lnTo>
                    <a:pt x="18402" y="581"/>
                  </a:lnTo>
                  <a:cubicBezTo>
                    <a:pt x="18259" y="581"/>
                    <a:pt x="18116" y="610"/>
                    <a:pt x="17973" y="610"/>
                  </a:cubicBezTo>
                  <a:cubicBezTo>
                    <a:pt x="6583" y="1726"/>
                    <a:pt x="0" y="14061"/>
                    <a:pt x="5152" y="24249"/>
                  </a:cubicBezTo>
                  <a:lnTo>
                    <a:pt x="9759" y="33379"/>
                  </a:lnTo>
                  <a:lnTo>
                    <a:pt x="9874" y="33379"/>
                  </a:lnTo>
                  <a:cubicBezTo>
                    <a:pt x="14596" y="32892"/>
                    <a:pt x="18460" y="29486"/>
                    <a:pt x="19604" y="24879"/>
                  </a:cubicBezTo>
                  <a:lnTo>
                    <a:pt x="19633" y="24965"/>
                  </a:lnTo>
                  <a:lnTo>
                    <a:pt x="18030" y="31747"/>
                  </a:lnTo>
                  <a:lnTo>
                    <a:pt x="17973" y="31976"/>
                  </a:lnTo>
                  <a:cubicBezTo>
                    <a:pt x="17315" y="36899"/>
                    <a:pt x="16571" y="42422"/>
                    <a:pt x="20892" y="42508"/>
                  </a:cubicBezTo>
                  <a:lnTo>
                    <a:pt x="28162" y="42995"/>
                  </a:lnTo>
                  <a:lnTo>
                    <a:pt x="34658" y="43481"/>
                  </a:lnTo>
                  <a:cubicBezTo>
                    <a:pt x="34769" y="43489"/>
                    <a:pt x="34879" y="43493"/>
                    <a:pt x="34988" y="43493"/>
                  </a:cubicBezTo>
                  <a:cubicBezTo>
                    <a:pt x="37669" y="43493"/>
                    <a:pt x="39796" y="41169"/>
                    <a:pt x="39466" y="38501"/>
                  </a:cubicBezTo>
                  <a:lnTo>
                    <a:pt x="38321" y="29200"/>
                  </a:lnTo>
                  <a:lnTo>
                    <a:pt x="38207" y="29200"/>
                  </a:lnTo>
                  <a:lnTo>
                    <a:pt x="37434" y="29172"/>
                  </a:lnTo>
                  <a:cubicBezTo>
                    <a:pt x="37372" y="29168"/>
                    <a:pt x="37310" y="29167"/>
                    <a:pt x="37249" y="29167"/>
                  </a:cubicBezTo>
                  <a:cubicBezTo>
                    <a:pt x="35607" y="29167"/>
                    <a:pt x="34155" y="30261"/>
                    <a:pt x="33714" y="31833"/>
                  </a:cubicBezTo>
                  <a:lnTo>
                    <a:pt x="33485" y="32606"/>
                  </a:lnTo>
                  <a:lnTo>
                    <a:pt x="26902" y="31232"/>
                  </a:lnTo>
                  <a:cubicBezTo>
                    <a:pt x="24870" y="30803"/>
                    <a:pt x="23210" y="29343"/>
                    <a:pt x="22552" y="27397"/>
                  </a:cubicBezTo>
                  <a:lnTo>
                    <a:pt x="23554" y="24163"/>
                  </a:lnTo>
                  <a:cubicBezTo>
                    <a:pt x="24584" y="20815"/>
                    <a:pt x="24842" y="17295"/>
                    <a:pt x="24327" y="13860"/>
                  </a:cubicBezTo>
                  <a:lnTo>
                    <a:pt x="24155" y="12658"/>
                  </a:lnTo>
                  <a:cubicBezTo>
                    <a:pt x="23845" y="10801"/>
                    <a:pt x="25252" y="9137"/>
                    <a:pt x="27122" y="9137"/>
                  </a:cubicBezTo>
                  <a:cubicBezTo>
                    <a:pt x="27154" y="9137"/>
                    <a:pt x="27185" y="9137"/>
                    <a:pt x="27217" y="9138"/>
                  </a:cubicBezTo>
                  <a:lnTo>
                    <a:pt x="34858" y="9424"/>
                  </a:lnTo>
                  <a:cubicBezTo>
                    <a:pt x="34924" y="9428"/>
                    <a:pt x="34988" y="9430"/>
                    <a:pt x="35053" y="9430"/>
                  </a:cubicBezTo>
                  <a:cubicBezTo>
                    <a:pt x="35468" y="9430"/>
                    <a:pt x="35868" y="9356"/>
                    <a:pt x="36289" y="9281"/>
                  </a:cubicBezTo>
                  <a:cubicBezTo>
                    <a:pt x="36633" y="10054"/>
                    <a:pt x="36862" y="10884"/>
                    <a:pt x="36919" y="11771"/>
                  </a:cubicBezTo>
                  <a:lnTo>
                    <a:pt x="37205" y="15234"/>
                  </a:lnTo>
                  <a:cubicBezTo>
                    <a:pt x="38379" y="13059"/>
                    <a:pt x="38636" y="10626"/>
                    <a:pt x="38178" y="8365"/>
                  </a:cubicBezTo>
                  <a:cubicBezTo>
                    <a:pt x="38722" y="7993"/>
                    <a:pt x="39180" y="7478"/>
                    <a:pt x="39523" y="6906"/>
                  </a:cubicBezTo>
                  <a:lnTo>
                    <a:pt x="39781" y="6477"/>
                  </a:lnTo>
                  <a:cubicBezTo>
                    <a:pt x="41146" y="4969"/>
                    <a:pt x="40024" y="2641"/>
                    <a:pt x="38043" y="2641"/>
                  </a:cubicBezTo>
                  <a:cubicBezTo>
                    <a:pt x="38031" y="2641"/>
                    <a:pt x="38019" y="2641"/>
                    <a:pt x="38007" y="2642"/>
                  </a:cubicBezTo>
                  <a:lnTo>
                    <a:pt x="35145" y="2727"/>
                  </a:lnTo>
                  <a:cubicBezTo>
                    <a:pt x="33401" y="1066"/>
                    <a:pt x="31009" y="0"/>
                    <a:pt x="2826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38"/>
          <p:cNvGrpSpPr/>
          <p:nvPr/>
        </p:nvGrpSpPr>
        <p:grpSpPr>
          <a:xfrm>
            <a:off x="224675" y="1247963"/>
            <a:ext cx="2111400" cy="3128396"/>
            <a:chOff x="475525" y="2097713"/>
            <a:chExt cx="2111400" cy="3128396"/>
          </a:xfrm>
        </p:grpSpPr>
        <p:sp>
          <p:nvSpPr>
            <p:cNvPr id="316" name="Google Shape;316;p38"/>
            <p:cNvSpPr/>
            <p:nvPr/>
          </p:nvSpPr>
          <p:spPr>
            <a:xfrm flipH="1">
              <a:off x="1757200" y="2324713"/>
              <a:ext cx="484100" cy="586725"/>
            </a:xfrm>
            <a:custGeom>
              <a:rect b="b" l="l" r="r" t="t"/>
              <a:pathLst>
                <a:path extrusionOk="0" h="23469" w="19364">
                  <a:moveTo>
                    <a:pt x="14717" y="0"/>
                  </a:moveTo>
                  <a:cubicBezTo>
                    <a:pt x="14701" y="0"/>
                    <a:pt x="14685" y="0"/>
                    <a:pt x="14669" y="1"/>
                  </a:cubicBezTo>
                  <a:lnTo>
                    <a:pt x="7057" y="287"/>
                  </a:lnTo>
                  <a:cubicBezTo>
                    <a:pt x="6944" y="299"/>
                    <a:pt x="6834" y="305"/>
                    <a:pt x="6726" y="305"/>
                  </a:cubicBezTo>
                  <a:cubicBezTo>
                    <a:pt x="6341" y="305"/>
                    <a:pt x="5983" y="233"/>
                    <a:pt x="5626" y="144"/>
                  </a:cubicBezTo>
                  <a:cubicBezTo>
                    <a:pt x="5254" y="945"/>
                    <a:pt x="5053" y="1775"/>
                    <a:pt x="4968" y="2662"/>
                  </a:cubicBezTo>
                  <a:lnTo>
                    <a:pt x="4681" y="6125"/>
                  </a:lnTo>
                  <a:lnTo>
                    <a:pt x="4281" y="10876"/>
                  </a:lnTo>
                  <a:lnTo>
                    <a:pt x="532" y="17458"/>
                  </a:lnTo>
                  <a:cubicBezTo>
                    <a:pt x="1" y="18352"/>
                    <a:pt x="615" y="19464"/>
                    <a:pt x="1602" y="19464"/>
                  </a:cubicBezTo>
                  <a:cubicBezTo>
                    <a:pt x="1627" y="19464"/>
                    <a:pt x="1651" y="19463"/>
                    <a:pt x="1676" y="19462"/>
                  </a:cubicBezTo>
                  <a:lnTo>
                    <a:pt x="3537" y="19576"/>
                  </a:lnTo>
                  <a:lnTo>
                    <a:pt x="3622" y="19719"/>
                  </a:lnTo>
                  <a:cubicBezTo>
                    <a:pt x="3651" y="19805"/>
                    <a:pt x="3680" y="19891"/>
                    <a:pt x="3680" y="20091"/>
                  </a:cubicBezTo>
                  <a:lnTo>
                    <a:pt x="4481" y="20034"/>
                  </a:lnTo>
                  <a:cubicBezTo>
                    <a:pt x="4523" y="20033"/>
                    <a:pt x="4565" y="20032"/>
                    <a:pt x="4607" y="20032"/>
                  </a:cubicBezTo>
                  <a:cubicBezTo>
                    <a:pt x="6272" y="20032"/>
                    <a:pt x="7727" y="21133"/>
                    <a:pt x="8202" y="22724"/>
                  </a:cubicBezTo>
                  <a:lnTo>
                    <a:pt x="8402" y="23468"/>
                  </a:lnTo>
                  <a:lnTo>
                    <a:pt x="14984" y="22123"/>
                  </a:lnTo>
                  <a:cubicBezTo>
                    <a:pt x="17016" y="21694"/>
                    <a:pt x="18676" y="20234"/>
                    <a:pt x="19363" y="18288"/>
                  </a:cubicBezTo>
                  <a:lnTo>
                    <a:pt x="18361" y="15026"/>
                  </a:lnTo>
                  <a:cubicBezTo>
                    <a:pt x="17302" y="11706"/>
                    <a:pt x="17016" y="8214"/>
                    <a:pt x="17560" y="4723"/>
                  </a:cubicBezTo>
                  <a:lnTo>
                    <a:pt x="17732" y="3549"/>
                  </a:lnTo>
                  <a:cubicBezTo>
                    <a:pt x="18072" y="1676"/>
                    <a:pt x="16584" y="0"/>
                    <a:pt x="14717" y="0"/>
                  </a:cubicBezTo>
                  <a:close/>
                </a:path>
              </a:pathLst>
            </a:custGeom>
            <a:solidFill>
              <a:srgbClr val="62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7" name="Google Shape;317;p38"/>
            <p:cNvGrpSpPr/>
            <p:nvPr/>
          </p:nvGrpSpPr>
          <p:grpSpPr>
            <a:xfrm>
              <a:off x="475525" y="2097713"/>
              <a:ext cx="2111400" cy="3128396"/>
              <a:chOff x="475525" y="2097713"/>
              <a:chExt cx="2111400" cy="3128396"/>
            </a:xfrm>
          </p:grpSpPr>
          <p:sp>
            <p:nvSpPr>
              <p:cNvPr id="318" name="Google Shape;318;p38"/>
              <p:cNvSpPr/>
              <p:nvPr/>
            </p:nvSpPr>
            <p:spPr>
              <a:xfrm flipH="1">
                <a:off x="475525" y="3271783"/>
                <a:ext cx="2111400" cy="1954326"/>
              </a:xfrm>
              <a:custGeom>
                <a:rect b="b" l="l" r="r" t="t"/>
                <a:pathLst>
                  <a:path extrusionOk="0" h="47061" w="84456">
                    <a:moveTo>
                      <a:pt x="28163" y="0"/>
                    </a:moveTo>
                    <a:cubicBezTo>
                      <a:pt x="24777" y="0"/>
                      <a:pt x="21660" y="1943"/>
                      <a:pt x="20177" y="5019"/>
                    </a:cubicBezTo>
                    <a:lnTo>
                      <a:pt x="1" y="47060"/>
                    </a:lnTo>
                    <a:lnTo>
                      <a:pt x="84456" y="47060"/>
                    </a:lnTo>
                    <a:lnTo>
                      <a:pt x="64794" y="10027"/>
                    </a:lnTo>
                    <a:cubicBezTo>
                      <a:pt x="61932" y="4561"/>
                      <a:pt x="56266" y="1127"/>
                      <a:pt x="50084" y="1127"/>
                    </a:cubicBezTo>
                    <a:lnTo>
                      <a:pt x="28591" y="10"/>
                    </a:lnTo>
                    <a:cubicBezTo>
                      <a:pt x="28448" y="4"/>
                      <a:pt x="28305" y="0"/>
                      <a:pt x="28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38"/>
              <p:cNvSpPr/>
              <p:nvPr/>
            </p:nvSpPr>
            <p:spPr>
              <a:xfrm flipH="1">
                <a:off x="1245650" y="2720388"/>
                <a:ext cx="710650" cy="731450"/>
              </a:xfrm>
              <a:custGeom>
                <a:rect b="b" l="l" r="r" t="t"/>
                <a:pathLst>
                  <a:path extrusionOk="0" h="29258" w="28426">
                    <a:moveTo>
                      <a:pt x="10882" y="0"/>
                    </a:moveTo>
                    <a:lnTo>
                      <a:pt x="10854" y="114"/>
                    </a:lnTo>
                    <a:lnTo>
                      <a:pt x="12542" y="7126"/>
                    </a:lnTo>
                    <a:cubicBezTo>
                      <a:pt x="13172" y="12020"/>
                      <a:pt x="13916" y="17572"/>
                      <a:pt x="9623" y="17658"/>
                    </a:cubicBezTo>
                    <a:lnTo>
                      <a:pt x="2382" y="18173"/>
                    </a:lnTo>
                    <a:cubicBezTo>
                      <a:pt x="2754" y="19347"/>
                      <a:pt x="2754" y="20663"/>
                      <a:pt x="2296" y="21894"/>
                    </a:cubicBezTo>
                    <a:lnTo>
                      <a:pt x="579" y="26215"/>
                    </a:lnTo>
                    <a:cubicBezTo>
                      <a:pt x="1" y="27688"/>
                      <a:pt x="1114" y="29258"/>
                      <a:pt x="2631" y="29258"/>
                    </a:cubicBezTo>
                    <a:cubicBezTo>
                      <a:pt x="2765" y="29258"/>
                      <a:pt x="2902" y="29246"/>
                      <a:pt x="3041" y="29220"/>
                    </a:cubicBezTo>
                    <a:lnTo>
                      <a:pt x="28426" y="24527"/>
                    </a:lnTo>
                    <a:cubicBezTo>
                      <a:pt x="25335" y="22867"/>
                      <a:pt x="22988" y="20091"/>
                      <a:pt x="21786" y="16771"/>
                    </a:cubicBezTo>
                    <a:cubicBezTo>
                      <a:pt x="20985" y="14424"/>
                      <a:pt x="20584" y="11877"/>
                      <a:pt x="20727" y="9416"/>
                    </a:cubicBezTo>
                    <a:lnTo>
                      <a:pt x="20613" y="8500"/>
                    </a:lnTo>
                    <a:cubicBezTo>
                      <a:pt x="15919" y="7985"/>
                      <a:pt x="12027" y="4608"/>
                      <a:pt x="10882" y="0"/>
                    </a:cubicBezTo>
                    <a:close/>
                  </a:path>
                </a:pathLst>
              </a:custGeom>
              <a:solidFill>
                <a:srgbClr val="6238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38"/>
              <p:cNvSpPr/>
              <p:nvPr/>
            </p:nvSpPr>
            <p:spPr>
              <a:xfrm flipH="1">
                <a:off x="1193425" y="2097713"/>
                <a:ext cx="1027750" cy="1087325"/>
              </a:xfrm>
              <a:custGeom>
                <a:rect b="b" l="l" r="r" t="t"/>
                <a:pathLst>
                  <a:path extrusionOk="0" h="43493" w="41110">
                    <a:moveTo>
                      <a:pt x="12869" y="0"/>
                    </a:moveTo>
                    <a:cubicBezTo>
                      <a:pt x="10103" y="0"/>
                      <a:pt x="7738" y="1065"/>
                      <a:pt x="5994" y="2727"/>
                    </a:cubicBezTo>
                    <a:lnTo>
                      <a:pt x="3132" y="2641"/>
                    </a:lnTo>
                    <a:cubicBezTo>
                      <a:pt x="3108" y="2641"/>
                      <a:pt x="3084" y="2640"/>
                      <a:pt x="3061" y="2640"/>
                    </a:cubicBezTo>
                    <a:cubicBezTo>
                      <a:pt x="1102" y="2640"/>
                      <a:pt x="0" y="4949"/>
                      <a:pt x="1329" y="6476"/>
                    </a:cubicBezTo>
                    <a:lnTo>
                      <a:pt x="1587" y="6906"/>
                    </a:lnTo>
                    <a:cubicBezTo>
                      <a:pt x="1930" y="7478"/>
                      <a:pt x="2417" y="7993"/>
                      <a:pt x="2932" y="8365"/>
                    </a:cubicBezTo>
                    <a:cubicBezTo>
                      <a:pt x="2474" y="10626"/>
                      <a:pt x="2732" y="13059"/>
                      <a:pt x="3905" y="15234"/>
                    </a:cubicBezTo>
                    <a:lnTo>
                      <a:pt x="4191" y="11771"/>
                    </a:lnTo>
                    <a:cubicBezTo>
                      <a:pt x="4277" y="10884"/>
                      <a:pt x="4477" y="10054"/>
                      <a:pt x="4849" y="9281"/>
                    </a:cubicBezTo>
                    <a:cubicBezTo>
                      <a:pt x="5246" y="9355"/>
                      <a:pt x="5643" y="9430"/>
                      <a:pt x="6076" y="9430"/>
                    </a:cubicBezTo>
                    <a:cubicBezTo>
                      <a:pt x="6143" y="9430"/>
                      <a:pt x="6211" y="9428"/>
                      <a:pt x="6280" y="9424"/>
                    </a:cubicBezTo>
                    <a:lnTo>
                      <a:pt x="13893" y="9138"/>
                    </a:lnTo>
                    <a:cubicBezTo>
                      <a:pt x="13925" y="9137"/>
                      <a:pt x="13956" y="9136"/>
                      <a:pt x="13988" y="9136"/>
                    </a:cubicBezTo>
                    <a:cubicBezTo>
                      <a:pt x="15859" y="9136"/>
                      <a:pt x="17293" y="10800"/>
                      <a:pt x="16955" y="12658"/>
                    </a:cubicBezTo>
                    <a:lnTo>
                      <a:pt x="16784" y="13860"/>
                    </a:lnTo>
                    <a:cubicBezTo>
                      <a:pt x="16297" y="17294"/>
                      <a:pt x="16526" y="20814"/>
                      <a:pt x="17585" y="24163"/>
                    </a:cubicBezTo>
                    <a:lnTo>
                      <a:pt x="18587" y="27397"/>
                    </a:lnTo>
                    <a:cubicBezTo>
                      <a:pt x="17900" y="29343"/>
                      <a:pt x="16240" y="30803"/>
                      <a:pt x="14208" y="31232"/>
                    </a:cubicBezTo>
                    <a:lnTo>
                      <a:pt x="7626" y="32606"/>
                    </a:lnTo>
                    <a:lnTo>
                      <a:pt x="7425" y="31833"/>
                    </a:lnTo>
                    <a:cubicBezTo>
                      <a:pt x="6984" y="30260"/>
                      <a:pt x="5532" y="29167"/>
                      <a:pt x="3890" y="29167"/>
                    </a:cubicBezTo>
                    <a:cubicBezTo>
                      <a:pt x="3828" y="29167"/>
                      <a:pt x="3767" y="29168"/>
                      <a:pt x="3705" y="29171"/>
                    </a:cubicBezTo>
                    <a:lnTo>
                      <a:pt x="2903" y="29200"/>
                    </a:lnTo>
                    <a:lnTo>
                      <a:pt x="2789" y="29200"/>
                    </a:lnTo>
                    <a:lnTo>
                      <a:pt x="1673" y="38501"/>
                    </a:lnTo>
                    <a:cubicBezTo>
                      <a:pt x="1315" y="41169"/>
                      <a:pt x="3442" y="43493"/>
                      <a:pt x="6122" y="43493"/>
                    </a:cubicBezTo>
                    <a:cubicBezTo>
                      <a:pt x="6231" y="43493"/>
                      <a:pt x="6341" y="43489"/>
                      <a:pt x="6452" y="43481"/>
                    </a:cubicBezTo>
                    <a:lnTo>
                      <a:pt x="12949" y="42994"/>
                    </a:lnTo>
                    <a:lnTo>
                      <a:pt x="20218" y="42508"/>
                    </a:lnTo>
                    <a:cubicBezTo>
                      <a:pt x="24539" y="42422"/>
                      <a:pt x="23795" y="36898"/>
                      <a:pt x="23166" y="31976"/>
                    </a:cubicBezTo>
                    <a:lnTo>
                      <a:pt x="23080" y="31747"/>
                    </a:lnTo>
                    <a:lnTo>
                      <a:pt x="21477" y="24964"/>
                    </a:lnTo>
                    <a:lnTo>
                      <a:pt x="21506" y="24850"/>
                    </a:lnTo>
                    <a:cubicBezTo>
                      <a:pt x="22651" y="29486"/>
                      <a:pt x="26514" y="32892"/>
                      <a:pt x="31236" y="33378"/>
                    </a:cubicBezTo>
                    <a:lnTo>
                      <a:pt x="31351" y="33378"/>
                    </a:lnTo>
                    <a:lnTo>
                      <a:pt x="35958" y="24249"/>
                    </a:lnTo>
                    <a:cubicBezTo>
                      <a:pt x="41110" y="14060"/>
                      <a:pt x="34528" y="1725"/>
                      <a:pt x="23166" y="609"/>
                    </a:cubicBezTo>
                    <a:cubicBezTo>
                      <a:pt x="23023" y="609"/>
                      <a:pt x="22880" y="581"/>
                      <a:pt x="22736" y="581"/>
                    </a:cubicBezTo>
                    <a:lnTo>
                      <a:pt x="13607" y="8"/>
                    </a:lnTo>
                    <a:lnTo>
                      <a:pt x="13292" y="8"/>
                    </a:lnTo>
                    <a:cubicBezTo>
                      <a:pt x="13150" y="3"/>
                      <a:pt x="13009" y="0"/>
                      <a:pt x="128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1" name="Google Shape;321;p38"/>
          <p:cNvGrpSpPr/>
          <p:nvPr/>
        </p:nvGrpSpPr>
        <p:grpSpPr>
          <a:xfrm>
            <a:off x="942575" y="2830375"/>
            <a:ext cx="2409050" cy="2313125"/>
            <a:chOff x="1193425" y="3057325"/>
            <a:chExt cx="2409050" cy="2313125"/>
          </a:xfrm>
        </p:grpSpPr>
        <p:sp>
          <p:nvSpPr>
            <p:cNvPr id="322" name="Google Shape;322;p38"/>
            <p:cNvSpPr/>
            <p:nvPr/>
          </p:nvSpPr>
          <p:spPr>
            <a:xfrm>
              <a:off x="1949700" y="3057325"/>
              <a:ext cx="1029125" cy="1232025"/>
            </a:xfrm>
            <a:custGeom>
              <a:rect b="b" l="l" r="r" t="t"/>
              <a:pathLst>
                <a:path extrusionOk="0" h="49281" w="41165">
                  <a:moveTo>
                    <a:pt x="28011" y="1"/>
                  </a:moveTo>
                  <a:cubicBezTo>
                    <a:pt x="27738" y="1"/>
                    <a:pt x="27464" y="10"/>
                    <a:pt x="27189" y="27"/>
                  </a:cubicBezTo>
                  <a:lnTo>
                    <a:pt x="17458" y="628"/>
                  </a:lnTo>
                  <a:cubicBezTo>
                    <a:pt x="7584" y="1372"/>
                    <a:pt x="0" y="9643"/>
                    <a:pt x="86" y="19517"/>
                  </a:cubicBezTo>
                  <a:lnTo>
                    <a:pt x="258" y="40237"/>
                  </a:lnTo>
                  <a:lnTo>
                    <a:pt x="40525" y="49281"/>
                  </a:lnTo>
                  <a:lnTo>
                    <a:pt x="40668" y="13535"/>
                  </a:lnTo>
                  <a:cubicBezTo>
                    <a:pt x="41165" y="6170"/>
                    <a:pt x="35280" y="1"/>
                    <a:pt x="280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1193425" y="4146150"/>
              <a:ext cx="2409050" cy="1224300"/>
            </a:xfrm>
            <a:custGeom>
              <a:rect b="b" l="l" r="r" t="t"/>
              <a:pathLst>
                <a:path extrusionOk="0" h="48972" w="96362">
                  <a:moveTo>
                    <a:pt x="63811" y="1"/>
                  </a:moveTo>
                  <a:cubicBezTo>
                    <a:pt x="63453" y="1"/>
                    <a:pt x="63094" y="11"/>
                    <a:pt x="62734" y="33"/>
                  </a:cubicBezTo>
                  <a:lnTo>
                    <a:pt x="35145" y="1693"/>
                  </a:lnTo>
                  <a:cubicBezTo>
                    <a:pt x="26102" y="1693"/>
                    <a:pt x="17831" y="7903"/>
                    <a:pt x="13652" y="17862"/>
                  </a:cubicBezTo>
                  <a:lnTo>
                    <a:pt x="1" y="48972"/>
                  </a:lnTo>
                  <a:lnTo>
                    <a:pt x="96362" y="48972"/>
                  </a:lnTo>
                  <a:lnTo>
                    <a:pt x="84370" y="16431"/>
                  </a:lnTo>
                  <a:cubicBezTo>
                    <a:pt x="80657" y="6392"/>
                    <a:pt x="72635" y="1"/>
                    <a:pt x="638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2112100" y="3181775"/>
              <a:ext cx="930875" cy="1130100"/>
            </a:xfrm>
            <a:custGeom>
              <a:rect b="b" l="l" r="r" t="t"/>
              <a:pathLst>
                <a:path extrusionOk="0" h="45204" w="37235">
                  <a:moveTo>
                    <a:pt x="22438" y="0"/>
                  </a:moveTo>
                  <a:cubicBezTo>
                    <a:pt x="21723" y="1116"/>
                    <a:pt x="21322" y="2433"/>
                    <a:pt x="21322" y="3835"/>
                  </a:cubicBezTo>
                  <a:lnTo>
                    <a:pt x="21322" y="4665"/>
                  </a:lnTo>
                  <a:cubicBezTo>
                    <a:pt x="21322" y="8500"/>
                    <a:pt x="18117" y="11562"/>
                    <a:pt x="14110" y="11591"/>
                  </a:cubicBezTo>
                  <a:lnTo>
                    <a:pt x="14139" y="18116"/>
                  </a:lnTo>
                  <a:cubicBezTo>
                    <a:pt x="13795" y="22295"/>
                    <a:pt x="12221" y="26273"/>
                    <a:pt x="9646" y="29564"/>
                  </a:cubicBezTo>
                  <a:lnTo>
                    <a:pt x="7270" y="26130"/>
                  </a:lnTo>
                  <a:lnTo>
                    <a:pt x="7270" y="26130"/>
                  </a:lnTo>
                  <a:cubicBezTo>
                    <a:pt x="7413" y="28448"/>
                    <a:pt x="7070" y="30880"/>
                    <a:pt x="6269" y="33141"/>
                  </a:cubicBezTo>
                  <a:cubicBezTo>
                    <a:pt x="5152" y="36289"/>
                    <a:pt x="2920" y="38894"/>
                    <a:pt x="1" y="40497"/>
                  </a:cubicBezTo>
                  <a:lnTo>
                    <a:pt x="201" y="40554"/>
                  </a:lnTo>
                  <a:cubicBezTo>
                    <a:pt x="144" y="40554"/>
                    <a:pt x="115" y="40582"/>
                    <a:pt x="115" y="40582"/>
                  </a:cubicBezTo>
                  <a:lnTo>
                    <a:pt x="17544" y="45076"/>
                  </a:lnTo>
                  <a:cubicBezTo>
                    <a:pt x="17869" y="45162"/>
                    <a:pt x="18192" y="45203"/>
                    <a:pt x="18508" y="45203"/>
                  </a:cubicBezTo>
                  <a:cubicBezTo>
                    <a:pt x="20588" y="45203"/>
                    <a:pt x="22362" y="43423"/>
                    <a:pt x="22238" y="41212"/>
                  </a:cubicBezTo>
                  <a:lnTo>
                    <a:pt x="21923" y="35688"/>
                  </a:lnTo>
                  <a:cubicBezTo>
                    <a:pt x="21780" y="34000"/>
                    <a:pt x="22496" y="32340"/>
                    <a:pt x="23783" y="31338"/>
                  </a:cubicBezTo>
                  <a:lnTo>
                    <a:pt x="28534" y="31911"/>
                  </a:lnTo>
                  <a:cubicBezTo>
                    <a:pt x="28895" y="31959"/>
                    <a:pt x="29247" y="31983"/>
                    <a:pt x="29587" y="31983"/>
                  </a:cubicBezTo>
                  <a:cubicBezTo>
                    <a:pt x="32674" y="31983"/>
                    <a:pt x="34828" y="30030"/>
                    <a:pt x="34544" y="26731"/>
                  </a:cubicBezTo>
                  <a:cubicBezTo>
                    <a:pt x="34544" y="26731"/>
                    <a:pt x="34659" y="22037"/>
                    <a:pt x="34544" y="21007"/>
                  </a:cubicBezTo>
                  <a:lnTo>
                    <a:pt x="34601" y="20892"/>
                  </a:lnTo>
                  <a:lnTo>
                    <a:pt x="36090" y="20234"/>
                  </a:lnTo>
                  <a:cubicBezTo>
                    <a:pt x="36977" y="19833"/>
                    <a:pt x="37234" y="18631"/>
                    <a:pt x="36662" y="17859"/>
                  </a:cubicBezTo>
                  <a:lnTo>
                    <a:pt x="34029" y="14396"/>
                  </a:lnTo>
                  <a:lnTo>
                    <a:pt x="33571" y="8701"/>
                  </a:lnTo>
                  <a:lnTo>
                    <a:pt x="33457" y="8701"/>
                  </a:lnTo>
                  <a:lnTo>
                    <a:pt x="33915" y="14253"/>
                  </a:lnTo>
                  <a:cubicBezTo>
                    <a:pt x="33886" y="14167"/>
                    <a:pt x="33857" y="14081"/>
                    <a:pt x="33857" y="13995"/>
                  </a:cubicBezTo>
                  <a:lnTo>
                    <a:pt x="33199" y="6382"/>
                  </a:lnTo>
                  <a:lnTo>
                    <a:pt x="33199" y="6297"/>
                  </a:lnTo>
                  <a:cubicBezTo>
                    <a:pt x="32256" y="5825"/>
                    <a:pt x="31193" y="5545"/>
                    <a:pt x="30076" y="5545"/>
                  </a:cubicBezTo>
                  <a:cubicBezTo>
                    <a:pt x="29972" y="5545"/>
                    <a:pt x="29869" y="5548"/>
                    <a:pt x="29765" y="5552"/>
                  </a:cubicBezTo>
                  <a:cubicBezTo>
                    <a:pt x="29307" y="5581"/>
                    <a:pt x="29021" y="5638"/>
                    <a:pt x="29021" y="5638"/>
                  </a:cubicBezTo>
                  <a:cubicBezTo>
                    <a:pt x="28880" y="5648"/>
                    <a:pt x="28740" y="5653"/>
                    <a:pt x="28601" y="5653"/>
                  </a:cubicBezTo>
                  <a:cubicBezTo>
                    <a:pt x="25489" y="5653"/>
                    <a:pt x="22849" y="3233"/>
                    <a:pt x="22438" y="0"/>
                  </a:cubicBezTo>
                  <a:close/>
                </a:path>
              </a:pathLst>
            </a:custGeom>
            <a:solidFill>
              <a:srgbClr val="EDC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" name="Google Shape;325;p38"/>
          <p:cNvGrpSpPr/>
          <p:nvPr/>
        </p:nvGrpSpPr>
        <p:grpSpPr>
          <a:xfrm>
            <a:off x="-250850" y="2793675"/>
            <a:ext cx="1996225" cy="2349825"/>
            <a:chOff x="0" y="2793675"/>
            <a:chExt cx="1996225" cy="2349825"/>
          </a:xfrm>
        </p:grpSpPr>
        <p:sp>
          <p:nvSpPr>
            <p:cNvPr id="326" name="Google Shape;326;p38"/>
            <p:cNvSpPr/>
            <p:nvPr/>
          </p:nvSpPr>
          <p:spPr>
            <a:xfrm>
              <a:off x="543050" y="2793675"/>
              <a:ext cx="1045300" cy="885250"/>
            </a:xfrm>
            <a:custGeom>
              <a:rect b="b" l="l" r="r" t="t"/>
              <a:pathLst>
                <a:path extrusionOk="0" h="35410" w="41812">
                  <a:moveTo>
                    <a:pt x="28201" y="1"/>
                  </a:moveTo>
                  <a:cubicBezTo>
                    <a:pt x="28075" y="1"/>
                    <a:pt x="27947" y="3"/>
                    <a:pt x="27818" y="7"/>
                  </a:cubicBezTo>
                  <a:lnTo>
                    <a:pt x="27504" y="7"/>
                  </a:lnTo>
                  <a:lnTo>
                    <a:pt x="18374" y="580"/>
                  </a:lnTo>
                  <a:cubicBezTo>
                    <a:pt x="18231" y="580"/>
                    <a:pt x="18088" y="637"/>
                    <a:pt x="17945" y="637"/>
                  </a:cubicBezTo>
                  <a:cubicBezTo>
                    <a:pt x="6554" y="1725"/>
                    <a:pt x="1" y="14088"/>
                    <a:pt x="5123" y="24277"/>
                  </a:cubicBezTo>
                  <a:lnTo>
                    <a:pt x="10761" y="35409"/>
                  </a:lnTo>
                  <a:lnTo>
                    <a:pt x="26073" y="27739"/>
                  </a:lnTo>
                  <a:lnTo>
                    <a:pt x="35660" y="17465"/>
                  </a:lnTo>
                  <a:cubicBezTo>
                    <a:pt x="41812" y="10834"/>
                    <a:pt x="37140" y="1"/>
                    <a:pt x="28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0" y="3970400"/>
              <a:ext cx="1996225" cy="1173100"/>
            </a:xfrm>
            <a:custGeom>
              <a:rect b="b" l="l" r="r" t="t"/>
              <a:pathLst>
                <a:path extrusionOk="0" h="46924" w="79849">
                  <a:moveTo>
                    <a:pt x="47742" y="1"/>
                  </a:moveTo>
                  <a:cubicBezTo>
                    <a:pt x="47541" y="1"/>
                    <a:pt x="47339" y="6"/>
                    <a:pt x="47136" y="17"/>
                  </a:cubicBezTo>
                  <a:lnTo>
                    <a:pt x="30079" y="1019"/>
                  </a:lnTo>
                  <a:cubicBezTo>
                    <a:pt x="23898" y="1019"/>
                    <a:pt x="18231" y="4510"/>
                    <a:pt x="15369" y="10005"/>
                  </a:cubicBezTo>
                  <a:lnTo>
                    <a:pt x="1" y="46924"/>
                  </a:lnTo>
                  <a:lnTo>
                    <a:pt x="79848" y="46924"/>
                  </a:lnTo>
                  <a:lnTo>
                    <a:pt x="57439" y="5741"/>
                  </a:lnTo>
                  <a:cubicBezTo>
                    <a:pt x="55504" y="2170"/>
                    <a:pt x="51777" y="1"/>
                    <a:pt x="477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595275" y="3020625"/>
              <a:ext cx="994550" cy="1125750"/>
            </a:xfrm>
            <a:custGeom>
              <a:rect b="b" l="l" r="r" t="t"/>
              <a:pathLst>
                <a:path extrusionOk="0" h="45030" w="39782">
                  <a:moveTo>
                    <a:pt x="25032" y="0"/>
                  </a:moveTo>
                  <a:cubicBezTo>
                    <a:pt x="23135" y="0"/>
                    <a:pt x="21728" y="1664"/>
                    <a:pt x="22038" y="3522"/>
                  </a:cubicBezTo>
                  <a:cubicBezTo>
                    <a:pt x="22152" y="4295"/>
                    <a:pt x="22352" y="5010"/>
                    <a:pt x="22724" y="5640"/>
                  </a:cubicBezTo>
                  <a:cubicBezTo>
                    <a:pt x="27132" y="13882"/>
                    <a:pt x="20492" y="12737"/>
                    <a:pt x="19490" y="15943"/>
                  </a:cubicBezTo>
                  <a:cubicBezTo>
                    <a:pt x="19490" y="15943"/>
                    <a:pt x="20320" y="24242"/>
                    <a:pt x="7785" y="24328"/>
                  </a:cubicBezTo>
                  <a:lnTo>
                    <a:pt x="7671" y="25215"/>
                  </a:lnTo>
                  <a:cubicBezTo>
                    <a:pt x="7814" y="27677"/>
                    <a:pt x="7413" y="30224"/>
                    <a:pt x="6583" y="32570"/>
                  </a:cubicBezTo>
                  <a:cubicBezTo>
                    <a:pt x="5410" y="35919"/>
                    <a:pt x="3034" y="38666"/>
                    <a:pt x="1" y="40298"/>
                  </a:cubicBezTo>
                  <a:lnTo>
                    <a:pt x="25357" y="44991"/>
                  </a:lnTo>
                  <a:cubicBezTo>
                    <a:pt x="25500" y="45017"/>
                    <a:pt x="25641" y="45030"/>
                    <a:pt x="25778" y="45030"/>
                  </a:cubicBezTo>
                  <a:cubicBezTo>
                    <a:pt x="27294" y="45030"/>
                    <a:pt x="28424" y="43508"/>
                    <a:pt x="27847" y="41986"/>
                  </a:cubicBezTo>
                  <a:lnTo>
                    <a:pt x="26130" y="37665"/>
                  </a:lnTo>
                  <a:cubicBezTo>
                    <a:pt x="25157" y="35232"/>
                    <a:pt x="26073" y="32485"/>
                    <a:pt x="28334" y="31197"/>
                  </a:cubicBezTo>
                  <a:lnTo>
                    <a:pt x="28563" y="31082"/>
                  </a:lnTo>
                  <a:lnTo>
                    <a:pt x="29879" y="31254"/>
                  </a:lnTo>
                  <a:cubicBezTo>
                    <a:pt x="30161" y="31292"/>
                    <a:pt x="30434" y="31310"/>
                    <a:pt x="30698" y="31310"/>
                  </a:cubicBezTo>
                  <a:cubicBezTo>
                    <a:pt x="34049" y="31310"/>
                    <a:pt x="35918" y="28368"/>
                    <a:pt x="35918" y="24786"/>
                  </a:cubicBezTo>
                  <a:cubicBezTo>
                    <a:pt x="35918" y="24786"/>
                    <a:pt x="36032" y="20665"/>
                    <a:pt x="36204" y="19778"/>
                  </a:cubicBezTo>
                  <a:lnTo>
                    <a:pt x="36290" y="19635"/>
                  </a:lnTo>
                  <a:lnTo>
                    <a:pt x="38150" y="19520"/>
                  </a:lnTo>
                  <a:cubicBezTo>
                    <a:pt x="39180" y="19491"/>
                    <a:pt x="39781" y="18347"/>
                    <a:pt x="39295" y="17459"/>
                  </a:cubicBezTo>
                  <a:lnTo>
                    <a:pt x="35517" y="10848"/>
                  </a:lnTo>
                  <a:lnTo>
                    <a:pt x="35145" y="6040"/>
                  </a:lnTo>
                  <a:cubicBezTo>
                    <a:pt x="35145" y="6069"/>
                    <a:pt x="35088" y="6069"/>
                    <a:pt x="35088" y="6098"/>
                  </a:cubicBezTo>
                  <a:lnTo>
                    <a:pt x="34802" y="2635"/>
                  </a:lnTo>
                  <a:cubicBezTo>
                    <a:pt x="34744" y="1747"/>
                    <a:pt x="34515" y="918"/>
                    <a:pt x="34172" y="116"/>
                  </a:cubicBezTo>
                  <a:cubicBezTo>
                    <a:pt x="33774" y="216"/>
                    <a:pt x="33355" y="293"/>
                    <a:pt x="32933" y="293"/>
                  </a:cubicBezTo>
                  <a:cubicBezTo>
                    <a:pt x="32869" y="293"/>
                    <a:pt x="32805" y="292"/>
                    <a:pt x="32741" y="288"/>
                  </a:cubicBezTo>
                  <a:lnTo>
                    <a:pt x="25128" y="2"/>
                  </a:lnTo>
                  <a:cubicBezTo>
                    <a:pt x="25096" y="1"/>
                    <a:pt x="25064" y="0"/>
                    <a:pt x="25032" y="0"/>
                  </a:cubicBezTo>
                  <a:close/>
                </a:path>
              </a:pathLst>
            </a:custGeom>
            <a:solidFill>
              <a:srgbClr val="E4B6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" name="Google Shape;329;p38"/>
          <p:cNvSpPr txBox="1"/>
          <p:nvPr>
            <p:ph type="title"/>
          </p:nvPr>
        </p:nvSpPr>
        <p:spPr>
          <a:xfrm>
            <a:off x="-275050" y="64025"/>
            <a:ext cx="7713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Salaire moyen par postes selon le genre</a:t>
            </a:r>
            <a:endParaRPr sz="3000"/>
          </a:p>
        </p:txBody>
      </p:sp>
      <p:pic>
        <p:nvPicPr>
          <p:cNvPr id="330" name="Google Shape;33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7475" y="702325"/>
            <a:ext cx="6396026" cy="434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39"/>
          <p:cNvGrpSpPr/>
          <p:nvPr/>
        </p:nvGrpSpPr>
        <p:grpSpPr>
          <a:xfrm>
            <a:off x="681875" y="1247963"/>
            <a:ext cx="2111400" cy="3128396"/>
            <a:chOff x="475525" y="2097713"/>
            <a:chExt cx="2111400" cy="3128396"/>
          </a:xfrm>
        </p:grpSpPr>
        <p:sp>
          <p:nvSpPr>
            <p:cNvPr id="336" name="Google Shape;336;p39"/>
            <p:cNvSpPr/>
            <p:nvPr/>
          </p:nvSpPr>
          <p:spPr>
            <a:xfrm flipH="1">
              <a:off x="1757200" y="2324713"/>
              <a:ext cx="484100" cy="586725"/>
            </a:xfrm>
            <a:custGeom>
              <a:rect b="b" l="l" r="r" t="t"/>
              <a:pathLst>
                <a:path extrusionOk="0" h="23469" w="19364">
                  <a:moveTo>
                    <a:pt x="14717" y="0"/>
                  </a:moveTo>
                  <a:cubicBezTo>
                    <a:pt x="14701" y="0"/>
                    <a:pt x="14685" y="0"/>
                    <a:pt x="14669" y="1"/>
                  </a:cubicBezTo>
                  <a:lnTo>
                    <a:pt x="7057" y="287"/>
                  </a:lnTo>
                  <a:cubicBezTo>
                    <a:pt x="6944" y="299"/>
                    <a:pt x="6834" y="305"/>
                    <a:pt x="6726" y="305"/>
                  </a:cubicBezTo>
                  <a:cubicBezTo>
                    <a:pt x="6341" y="305"/>
                    <a:pt x="5983" y="233"/>
                    <a:pt x="5626" y="144"/>
                  </a:cubicBezTo>
                  <a:cubicBezTo>
                    <a:pt x="5254" y="945"/>
                    <a:pt x="5053" y="1775"/>
                    <a:pt x="4968" y="2662"/>
                  </a:cubicBezTo>
                  <a:lnTo>
                    <a:pt x="4681" y="6125"/>
                  </a:lnTo>
                  <a:lnTo>
                    <a:pt x="4281" y="10876"/>
                  </a:lnTo>
                  <a:lnTo>
                    <a:pt x="532" y="17458"/>
                  </a:lnTo>
                  <a:cubicBezTo>
                    <a:pt x="1" y="18352"/>
                    <a:pt x="615" y="19464"/>
                    <a:pt x="1602" y="19464"/>
                  </a:cubicBezTo>
                  <a:cubicBezTo>
                    <a:pt x="1627" y="19464"/>
                    <a:pt x="1651" y="19463"/>
                    <a:pt x="1676" y="19462"/>
                  </a:cubicBezTo>
                  <a:lnTo>
                    <a:pt x="3537" y="19576"/>
                  </a:lnTo>
                  <a:lnTo>
                    <a:pt x="3622" y="19719"/>
                  </a:lnTo>
                  <a:cubicBezTo>
                    <a:pt x="3651" y="19805"/>
                    <a:pt x="3680" y="19891"/>
                    <a:pt x="3680" y="20091"/>
                  </a:cubicBezTo>
                  <a:lnTo>
                    <a:pt x="4481" y="20034"/>
                  </a:lnTo>
                  <a:cubicBezTo>
                    <a:pt x="4523" y="20033"/>
                    <a:pt x="4565" y="20032"/>
                    <a:pt x="4607" y="20032"/>
                  </a:cubicBezTo>
                  <a:cubicBezTo>
                    <a:pt x="6272" y="20032"/>
                    <a:pt x="7727" y="21133"/>
                    <a:pt x="8202" y="22724"/>
                  </a:cubicBezTo>
                  <a:lnTo>
                    <a:pt x="8402" y="23468"/>
                  </a:lnTo>
                  <a:lnTo>
                    <a:pt x="14984" y="22123"/>
                  </a:lnTo>
                  <a:cubicBezTo>
                    <a:pt x="17016" y="21694"/>
                    <a:pt x="18676" y="20234"/>
                    <a:pt x="19363" y="18288"/>
                  </a:cubicBezTo>
                  <a:lnTo>
                    <a:pt x="18361" y="15026"/>
                  </a:lnTo>
                  <a:cubicBezTo>
                    <a:pt x="17302" y="11706"/>
                    <a:pt x="17016" y="8214"/>
                    <a:pt x="17560" y="4723"/>
                  </a:cubicBezTo>
                  <a:lnTo>
                    <a:pt x="17732" y="3549"/>
                  </a:lnTo>
                  <a:cubicBezTo>
                    <a:pt x="18072" y="1676"/>
                    <a:pt x="16584" y="0"/>
                    <a:pt x="14717" y="0"/>
                  </a:cubicBezTo>
                  <a:close/>
                </a:path>
              </a:pathLst>
            </a:custGeom>
            <a:solidFill>
              <a:srgbClr val="62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7" name="Google Shape;337;p39"/>
            <p:cNvGrpSpPr/>
            <p:nvPr/>
          </p:nvGrpSpPr>
          <p:grpSpPr>
            <a:xfrm>
              <a:off x="475525" y="2097713"/>
              <a:ext cx="2111400" cy="3128396"/>
              <a:chOff x="475525" y="2097713"/>
              <a:chExt cx="2111400" cy="3128396"/>
            </a:xfrm>
          </p:grpSpPr>
          <p:sp>
            <p:nvSpPr>
              <p:cNvPr id="338" name="Google Shape;338;p39"/>
              <p:cNvSpPr/>
              <p:nvPr/>
            </p:nvSpPr>
            <p:spPr>
              <a:xfrm flipH="1">
                <a:off x="475525" y="3271783"/>
                <a:ext cx="2111400" cy="1954326"/>
              </a:xfrm>
              <a:custGeom>
                <a:rect b="b" l="l" r="r" t="t"/>
                <a:pathLst>
                  <a:path extrusionOk="0" h="47061" w="84456">
                    <a:moveTo>
                      <a:pt x="28163" y="0"/>
                    </a:moveTo>
                    <a:cubicBezTo>
                      <a:pt x="24777" y="0"/>
                      <a:pt x="21660" y="1943"/>
                      <a:pt x="20177" y="5019"/>
                    </a:cubicBezTo>
                    <a:lnTo>
                      <a:pt x="1" y="47060"/>
                    </a:lnTo>
                    <a:lnTo>
                      <a:pt x="84456" y="47060"/>
                    </a:lnTo>
                    <a:lnTo>
                      <a:pt x="64794" y="10027"/>
                    </a:lnTo>
                    <a:cubicBezTo>
                      <a:pt x="61932" y="4561"/>
                      <a:pt x="56266" y="1127"/>
                      <a:pt x="50084" y="1127"/>
                    </a:cubicBezTo>
                    <a:lnTo>
                      <a:pt x="28591" y="10"/>
                    </a:lnTo>
                    <a:cubicBezTo>
                      <a:pt x="28448" y="4"/>
                      <a:pt x="28305" y="0"/>
                      <a:pt x="28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9"/>
              <p:cNvSpPr/>
              <p:nvPr/>
            </p:nvSpPr>
            <p:spPr>
              <a:xfrm flipH="1">
                <a:off x="1245650" y="2720388"/>
                <a:ext cx="710650" cy="731450"/>
              </a:xfrm>
              <a:custGeom>
                <a:rect b="b" l="l" r="r" t="t"/>
                <a:pathLst>
                  <a:path extrusionOk="0" h="29258" w="28426">
                    <a:moveTo>
                      <a:pt x="10882" y="0"/>
                    </a:moveTo>
                    <a:lnTo>
                      <a:pt x="10854" y="114"/>
                    </a:lnTo>
                    <a:lnTo>
                      <a:pt x="12542" y="7126"/>
                    </a:lnTo>
                    <a:cubicBezTo>
                      <a:pt x="13172" y="12020"/>
                      <a:pt x="13916" y="17572"/>
                      <a:pt x="9623" y="17658"/>
                    </a:cubicBezTo>
                    <a:lnTo>
                      <a:pt x="2382" y="18173"/>
                    </a:lnTo>
                    <a:cubicBezTo>
                      <a:pt x="2754" y="19347"/>
                      <a:pt x="2754" y="20663"/>
                      <a:pt x="2296" y="21894"/>
                    </a:cubicBezTo>
                    <a:lnTo>
                      <a:pt x="579" y="26215"/>
                    </a:lnTo>
                    <a:cubicBezTo>
                      <a:pt x="1" y="27688"/>
                      <a:pt x="1114" y="29258"/>
                      <a:pt x="2631" y="29258"/>
                    </a:cubicBezTo>
                    <a:cubicBezTo>
                      <a:pt x="2765" y="29258"/>
                      <a:pt x="2902" y="29246"/>
                      <a:pt x="3041" y="29220"/>
                    </a:cubicBezTo>
                    <a:lnTo>
                      <a:pt x="28426" y="24527"/>
                    </a:lnTo>
                    <a:cubicBezTo>
                      <a:pt x="25335" y="22867"/>
                      <a:pt x="22988" y="20091"/>
                      <a:pt x="21786" y="16771"/>
                    </a:cubicBezTo>
                    <a:cubicBezTo>
                      <a:pt x="20985" y="14424"/>
                      <a:pt x="20584" y="11877"/>
                      <a:pt x="20727" y="9416"/>
                    </a:cubicBezTo>
                    <a:lnTo>
                      <a:pt x="20613" y="8500"/>
                    </a:lnTo>
                    <a:cubicBezTo>
                      <a:pt x="15919" y="7985"/>
                      <a:pt x="12027" y="4608"/>
                      <a:pt x="10882" y="0"/>
                    </a:cubicBezTo>
                    <a:close/>
                  </a:path>
                </a:pathLst>
              </a:custGeom>
              <a:solidFill>
                <a:srgbClr val="6238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9"/>
              <p:cNvSpPr/>
              <p:nvPr/>
            </p:nvSpPr>
            <p:spPr>
              <a:xfrm flipH="1">
                <a:off x="1193425" y="2097713"/>
                <a:ext cx="1027750" cy="1087325"/>
              </a:xfrm>
              <a:custGeom>
                <a:rect b="b" l="l" r="r" t="t"/>
                <a:pathLst>
                  <a:path extrusionOk="0" h="43493" w="41110">
                    <a:moveTo>
                      <a:pt x="12869" y="0"/>
                    </a:moveTo>
                    <a:cubicBezTo>
                      <a:pt x="10103" y="0"/>
                      <a:pt x="7738" y="1065"/>
                      <a:pt x="5994" y="2727"/>
                    </a:cubicBezTo>
                    <a:lnTo>
                      <a:pt x="3132" y="2641"/>
                    </a:lnTo>
                    <a:cubicBezTo>
                      <a:pt x="3108" y="2641"/>
                      <a:pt x="3084" y="2640"/>
                      <a:pt x="3061" y="2640"/>
                    </a:cubicBezTo>
                    <a:cubicBezTo>
                      <a:pt x="1102" y="2640"/>
                      <a:pt x="0" y="4949"/>
                      <a:pt x="1329" y="6476"/>
                    </a:cubicBezTo>
                    <a:lnTo>
                      <a:pt x="1587" y="6906"/>
                    </a:lnTo>
                    <a:cubicBezTo>
                      <a:pt x="1930" y="7478"/>
                      <a:pt x="2417" y="7993"/>
                      <a:pt x="2932" y="8365"/>
                    </a:cubicBezTo>
                    <a:cubicBezTo>
                      <a:pt x="2474" y="10626"/>
                      <a:pt x="2732" y="13059"/>
                      <a:pt x="3905" y="15234"/>
                    </a:cubicBezTo>
                    <a:lnTo>
                      <a:pt x="4191" y="11771"/>
                    </a:lnTo>
                    <a:cubicBezTo>
                      <a:pt x="4277" y="10884"/>
                      <a:pt x="4477" y="10054"/>
                      <a:pt x="4849" y="9281"/>
                    </a:cubicBezTo>
                    <a:cubicBezTo>
                      <a:pt x="5246" y="9355"/>
                      <a:pt x="5643" y="9430"/>
                      <a:pt x="6076" y="9430"/>
                    </a:cubicBezTo>
                    <a:cubicBezTo>
                      <a:pt x="6143" y="9430"/>
                      <a:pt x="6211" y="9428"/>
                      <a:pt x="6280" y="9424"/>
                    </a:cubicBezTo>
                    <a:lnTo>
                      <a:pt x="13893" y="9138"/>
                    </a:lnTo>
                    <a:cubicBezTo>
                      <a:pt x="13925" y="9137"/>
                      <a:pt x="13956" y="9136"/>
                      <a:pt x="13988" y="9136"/>
                    </a:cubicBezTo>
                    <a:cubicBezTo>
                      <a:pt x="15859" y="9136"/>
                      <a:pt x="17293" y="10800"/>
                      <a:pt x="16955" y="12658"/>
                    </a:cubicBezTo>
                    <a:lnTo>
                      <a:pt x="16784" y="13860"/>
                    </a:lnTo>
                    <a:cubicBezTo>
                      <a:pt x="16297" y="17294"/>
                      <a:pt x="16526" y="20814"/>
                      <a:pt x="17585" y="24163"/>
                    </a:cubicBezTo>
                    <a:lnTo>
                      <a:pt x="18587" y="27397"/>
                    </a:lnTo>
                    <a:cubicBezTo>
                      <a:pt x="17900" y="29343"/>
                      <a:pt x="16240" y="30803"/>
                      <a:pt x="14208" y="31232"/>
                    </a:cubicBezTo>
                    <a:lnTo>
                      <a:pt x="7626" y="32606"/>
                    </a:lnTo>
                    <a:lnTo>
                      <a:pt x="7425" y="31833"/>
                    </a:lnTo>
                    <a:cubicBezTo>
                      <a:pt x="6984" y="30260"/>
                      <a:pt x="5532" y="29167"/>
                      <a:pt x="3890" y="29167"/>
                    </a:cubicBezTo>
                    <a:cubicBezTo>
                      <a:pt x="3828" y="29167"/>
                      <a:pt x="3767" y="29168"/>
                      <a:pt x="3705" y="29171"/>
                    </a:cubicBezTo>
                    <a:lnTo>
                      <a:pt x="2903" y="29200"/>
                    </a:lnTo>
                    <a:lnTo>
                      <a:pt x="2789" y="29200"/>
                    </a:lnTo>
                    <a:lnTo>
                      <a:pt x="1673" y="38501"/>
                    </a:lnTo>
                    <a:cubicBezTo>
                      <a:pt x="1315" y="41169"/>
                      <a:pt x="3442" y="43493"/>
                      <a:pt x="6122" y="43493"/>
                    </a:cubicBezTo>
                    <a:cubicBezTo>
                      <a:pt x="6231" y="43493"/>
                      <a:pt x="6341" y="43489"/>
                      <a:pt x="6452" y="43481"/>
                    </a:cubicBezTo>
                    <a:lnTo>
                      <a:pt x="12949" y="42994"/>
                    </a:lnTo>
                    <a:lnTo>
                      <a:pt x="20218" y="42508"/>
                    </a:lnTo>
                    <a:cubicBezTo>
                      <a:pt x="24539" y="42422"/>
                      <a:pt x="23795" y="36898"/>
                      <a:pt x="23166" y="31976"/>
                    </a:cubicBezTo>
                    <a:lnTo>
                      <a:pt x="23080" y="31747"/>
                    </a:lnTo>
                    <a:lnTo>
                      <a:pt x="21477" y="24964"/>
                    </a:lnTo>
                    <a:lnTo>
                      <a:pt x="21506" y="24850"/>
                    </a:lnTo>
                    <a:cubicBezTo>
                      <a:pt x="22651" y="29486"/>
                      <a:pt x="26514" y="32892"/>
                      <a:pt x="31236" y="33378"/>
                    </a:cubicBezTo>
                    <a:lnTo>
                      <a:pt x="31351" y="33378"/>
                    </a:lnTo>
                    <a:lnTo>
                      <a:pt x="35958" y="24249"/>
                    </a:lnTo>
                    <a:cubicBezTo>
                      <a:pt x="41110" y="14060"/>
                      <a:pt x="34528" y="1725"/>
                      <a:pt x="23166" y="609"/>
                    </a:cubicBezTo>
                    <a:cubicBezTo>
                      <a:pt x="23023" y="609"/>
                      <a:pt x="22880" y="581"/>
                      <a:pt x="22736" y="581"/>
                    </a:cubicBezTo>
                    <a:lnTo>
                      <a:pt x="13607" y="8"/>
                    </a:lnTo>
                    <a:lnTo>
                      <a:pt x="13292" y="8"/>
                    </a:lnTo>
                    <a:cubicBezTo>
                      <a:pt x="13150" y="3"/>
                      <a:pt x="13009" y="0"/>
                      <a:pt x="128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1" name="Google Shape;341;p39"/>
          <p:cNvGrpSpPr/>
          <p:nvPr/>
        </p:nvGrpSpPr>
        <p:grpSpPr>
          <a:xfrm>
            <a:off x="1399775" y="2830375"/>
            <a:ext cx="2409050" cy="2313125"/>
            <a:chOff x="1193425" y="3057325"/>
            <a:chExt cx="2409050" cy="2313125"/>
          </a:xfrm>
        </p:grpSpPr>
        <p:sp>
          <p:nvSpPr>
            <p:cNvPr id="342" name="Google Shape;342;p39"/>
            <p:cNvSpPr/>
            <p:nvPr/>
          </p:nvSpPr>
          <p:spPr>
            <a:xfrm>
              <a:off x="1949700" y="3057325"/>
              <a:ext cx="1029125" cy="1232025"/>
            </a:xfrm>
            <a:custGeom>
              <a:rect b="b" l="l" r="r" t="t"/>
              <a:pathLst>
                <a:path extrusionOk="0" h="49281" w="41165">
                  <a:moveTo>
                    <a:pt x="28011" y="1"/>
                  </a:moveTo>
                  <a:cubicBezTo>
                    <a:pt x="27738" y="1"/>
                    <a:pt x="27464" y="10"/>
                    <a:pt x="27189" y="27"/>
                  </a:cubicBezTo>
                  <a:lnTo>
                    <a:pt x="17458" y="628"/>
                  </a:lnTo>
                  <a:cubicBezTo>
                    <a:pt x="7584" y="1372"/>
                    <a:pt x="0" y="9643"/>
                    <a:pt x="86" y="19517"/>
                  </a:cubicBezTo>
                  <a:lnTo>
                    <a:pt x="258" y="40237"/>
                  </a:lnTo>
                  <a:lnTo>
                    <a:pt x="40525" y="49281"/>
                  </a:lnTo>
                  <a:lnTo>
                    <a:pt x="40668" y="13535"/>
                  </a:lnTo>
                  <a:cubicBezTo>
                    <a:pt x="41165" y="6170"/>
                    <a:pt x="35280" y="1"/>
                    <a:pt x="280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1193425" y="4146150"/>
              <a:ext cx="2409050" cy="1224300"/>
            </a:xfrm>
            <a:custGeom>
              <a:rect b="b" l="l" r="r" t="t"/>
              <a:pathLst>
                <a:path extrusionOk="0" h="48972" w="96362">
                  <a:moveTo>
                    <a:pt x="63811" y="1"/>
                  </a:moveTo>
                  <a:cubicBezTo>
                    <a:pt x="63453" y="1"/>
                    <a:pt x="63094" y="11"/>
                    <a:pt x="62734" y="33"/>
                  </a:cubicBezTo>
                  <a:lnTo>
                    <a:pt x="35145" y="1693"/>
                  </a:lnTo>
                  <a:cubicBezTo>
                    <a:pt x="26102" y="1693"/>
                    <a:pt x="17831" y="7903"/>
                    <a:pt x="13652" y="17862"/>
                  </a:cubicBezTo>
                  <a:lnTo>
                    <a:pt x="1" y="48972"/>
                  </a:lnTo>
                  <a:lnTo>
                    <a:pt x="96362" y="48972"/>
                  </a:lnTo>
                  <a:lnTo>
                    <a:pt x="84370" y="16431"/>
                  </a:lnTo>
                  <a:cubicBezTo>
                    <a:pt x="80657" y="6392"/>
                    <a:pt x="72635" y="1"/>
                    <a:pt x="638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2112100" y="3181775"/>
              <a:ext cx="930875" cy="1130100"/>
            </a:xfrm>
            <a:custGeom>
              <a:rect b="b" l="l" r="r" t="t"/>
              <a:pathLst>
                <a:path extrusionOk="0" h="45204" w="37235">
                  <a:moveTo>
                    <a:pt x="22438" y="0"/>
                  </a:moveTo>
                  <a:cubicBezTo>
                    <a:pt x="21723" y="1116"/>
                    <a:pt x="21322" y="2433"/>
                    <a:pt x="21322" y="3835"/>
                  </a:cubicBezTo>
                  <a:lnTo>
                    <a:pt x="21322" y="4665"/>
                  </a:lnTo>
                  <a:cubicBezTo>
                    <a:pt x="21322" y="8500"/>
                    <a:pt x="18117" y="11562"/>
                    <a:pt x="14110" y="11591"/>
                  </a:cubicBezTo>
                  <a:lnTo>
                    <a:pt x="14139" y="18116"/>
                  </a:lnTo>
                  <a:cubicBezTo>
                    <a:pt x="13795" y="22295"/>
                    <a:pt x="12221" y="26273"/>
                    <a:pt x="9646" y="29564"/>
                  </a:cubicBezTo>
                  <a:lnTo>
                    <a:pt x="7270" y="26130"/>
                  </a:lnTo>
                  <a:lnTo>
                    <a:pt x="7270" y="26130"/>
                  </a:lnTo>
                  <a:cubicBezTo>
                    <a:pt x="7413" y="28448"/>
                    <a:pt x="7070" y="30880"/>
                    <a:pt x="6269" y="33141"/>
                  </a:cubicBezTo>
                  <a:cubicBezTo>
                    <a:pt x="5152" y="36289"/>
                    <a:pt x="2920" y="38894"/>
                    <a:pt x="1" y="40497"/>
                  </a:cubicBezTo>
                  <a:lnTo>
                    <a:pt x="201" y="40554"/>
                  </a:lnTo>
                  <a:cubicBezTo>
                    <a:pt x="144" y="40554"/>
                    <a:pt x="115" y="40582"/>
                    <a:pt x="115" y="40582"/>
                  </a:cubicBezTo>
                  <a:lnTo>
                    <a:pt x="17544" y="45076"/>
                  </a:lnTo>
                  <a:cubicBezTo>
                    <a:pt x="17869" y="45162"/>
                    <a:pt x="18192" y="45203"/>
                    <a:pt x="18508" y="45203"/>
                  </a:cubicBezTo>
                  <a:cubicBezTo>
                    <a:pt x="20588" y="45203"/>
                    <a:pt x="22362" y="43423"/>
                    <a:pt x="22238" y="41212"/>
                  </a:cubicBezTo>
                  <a:lnTo>
                    <a:pt x="21923" y="35688"/>
                  </a:lnTo>
                  <a:cubicBezTo>
                    <a:pt x="21780" y="34000"/>
                    <a:pt x="22496" y="32340"/>
                    <a:pt x="23783" y="31338"/>
                  </a:cubicBezTo>
                  <a:lnTo>
                    <a:pt x="28534" y="31911"/>
                  </a:lnTo>
                  <a:cubicBezTo>
                    <a:pt x="28895" y="31959"/>
                    <a:pt x="29247" y="31983"/>
                    <a:pt x="29587" y="31983"/>
                  </a:cubicBezTo>
                  <a:cubicBezTo>
                    <a:pt x="32674" y="31983"/>
                    <a:pt x="34828" y="30030"/>
                    <a:pt x="34544" y="26731"/>
                  </a:cubicBezTo>
                  <a:cubicBezTo>
                    <a:pt x="34544" y="26731"/>
                    <a:pt x="34659" y="22037"/>
                    <a:pt x="34544" y="21007"/>
                  </a:cubicBezTo>
                  <a:lnTo>
                    <a:pt x="34601" y="20892"/>
                  </a:lnTo>
                  <a:lnTo>
                    <a:pt x="36090" y="20234"/>
                  </a:lnTo>
                  <a:cubicBezTo>
                    <a:pt x="36977" y="19833"/>
                    <a:pt x="37234" y="18631"/>
                    <a:pt x="36662" y="17859"/>
                  </a:cubicBezTo>
                  <a:lnTo>
                    <a:pt x="34029" y="14396"/>
                  </a:lnTo>
                  <a:lnTo>
                    <a:pt x="33571" y="8701"/>
                  </a:lnTo>
                  <a:lnTo>
                    <a:pt x="33457" y="8701"/>
                  </a:lnTo>
                  <a:lnTo>
                    <a:pt x="33915" y="14253"/>
                  </a:lnTo>
                  <a:cubicBezTo>
                    <a:pt x="33886" y="14167"/>
                    <a:pt x="33857" y="14081"/>
                    <a:pt x="33857" y="13995"/>
                  </a:cubicBezTo>
                  <a:lnTo>
                    <a:pt x="33199" y="6382"/>
                  </a:lnTo>
                  <a:lnTo>
                    <a:pt x="33199" y="6297"/>
                  </a:lnTo>
                  <a:cubicBezTo>
                    <a:pt x="32256" y="5825"/>
                    <a:pt x="31193" y="5545"/>
                    <a:pt x="30076" y="5545"/>
                  </a:cubicBezTo>
                  <a:cubicBezTo>
                    <a:pt x="29972" y="5545"/>
                    <a:pt x="29869" y="5548"/>
                    <a:pt x="29765" y="5552"/>
                  </a:cubicBezTo>
                  <a:cubicBezTo>
                    <a:pt x="29307" y="5581"/>
                    <a:pt x="29021" y="5638"/>
                    <a:pt x="29021" y="5638"/>
                  </a:cubicBezTo>
                  <a:cubicBezTo>
                    <a:pt x="28880" y="5648"/>
                    <a:pt x="28740" y="5653"/>
                    <a:pt x="28601" y="5653"/>
                  </a:cubicBezTo>
                  <a:cubicBezTo>
                    <a:pt x="25489" y="5653"/>
                    <a:pt x="22849" y="3233"/>
                    <a:pt x="22438" y="0"/>
                  </a:cubicBezTo>
                  <a:close/>
                </a:path>
              </a:pathLst>
            </a:custGeom>
            <a:solidFill>
              <a:srgbClr val="EDC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" name="Google Shape;345;p39"/>
          <p:cNvGrpSpPr/>
          <p:nvPr/>
        </p:nvGrpSpPr>
        <p:grpSpPr>
          <a:xfrm>
            <a:off x="206350" y="2793675"/>
            <a:ext cx="1996225" cy="2349825"/>
            <a:chOff x="0" y="2793675"/>
            <a:chExt cx="1996225" cy="2349825"/>
          </a:xfrm>
        </p:grpSpPr>
        <p:sp>
          <p:nvSpPr>
            <p:cNvPr id="346" name="Google Shape;346;p39"/>
            <p:cNvSpPr/>
            <p:nvPr/>
          </p:nvSpPr>
          <p:spPr>
            <a:xfrm>
              <a:off x="543050" y="2793675"/>
              <a:ext cx="1045300" cy="885250"/>
            </a:xfrm>
            <a:custGeom>
              <a:rect b="b" l="l" r="r" t="t"/>
              <a:pathLst>
                <a:path extrusionOk="0" h="35410" w="41812">
                  <a:moveTo>
                    <a:pt x="28201" y="1"/>
                  </a:moveTo>
                  <a:cubicBezTo>
                    <a:pt x="28075" y="1"/>
                    <a:pt x="27947" y="3"/>
                    <a:pt x="27818" y="7"/>
                  </a:cubicBezTo>
                  <a:lnTo>
                    <a:pt x="27504" y="7"/>
                  </a:lnTo>
                  <a:lnTo>
                    <a:pt x="18374" y="580"/>
                  </a:lnTo>
                  <a:cubicBezTo>
                    <a:pt x="18231" y="580"/>
                    <a:pt x="18088" y="637"/>
                    <a:pt x="17945" y="637"/>
                  </a:cubicBezTo>
                  <a:cubicBezTo>
                    <a:pt x="6554" y="1725"/>
                    <a:pt x="1" y="14088"/>
                    <a:pt x="5123" y="24277"/>
                  </a:cubicBezTo>
                  <a:lnTo>
                    <a:pt x="10761" y="35409"/>
                  </a:lnTo>
                  <a:lnTo>
                    <a:pt x="26073" y="27739"/>
                  </a:lnTo>
                  <a:lnTo>
                    <a:pt x="35660" y="17465"/>
                  </a:lnTo>
                  <a:cubicBezTo>
                    <a:pt x="41812" y="10834"/>
                    <a:pt x="37140" y="1"/>
                    <a:pt x="28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0" y="3970400"/>
              <a:ext cx="1996225" cy="1173100"/>
            </a:xfrm>
            <a:custGeom>
              <a:rect b="b" l="l" r="r" t="t"/>
              <a:pathLst>
                <a:path extrusionOk="0" h="46924" w="79849">
                  <a:moveTo>
                    <a:pt x="47742" y="1"/>
                  </a:moveTo>
                  <a:cubicBezTo>
                    <a:pt x="47541" y="1"/>
                    <a:pt x="47339" y="6"/>
                    <a:pt x="47136" y="17"/>
                  </a:cubicBezTo>
                  <a:lnTo>
                    <a:pt x="30079" y="1019"/>
                  </a:lnTo>
                  <a:cubicBezTo>
                    <a:pt x="23898" y="1019"/>
                    <a:pt x="18231" y="4510"/>
                    <a:pt x="15369" y="10005"/>
                  </a:cubicBezTo>
                  <a:lnTo>
                    <a:pt x="1" y="46924"/>
                  </a:lnTo>
                  <a:lnTo>
                    <a:pt x="79848" y="46924"/>
                  </a:lnTo>
                  <a:lnTo>
                    <a:pt x="57439" y="5741"/>
                  </a:lnTo>
                  <a:cubicBezTo>
                    <a:pt x="55504" y="2170"/>
                    <a:pt x="51777" y="1"/>
                    <a:pt x="477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595275" y="3020625"/>
              <a:ext cx="994550" cy="1125750"/>
            </a:xfrm>
            <a:custGeom>
              <a:rect b="b" l="l" r="r" t="t"/>
              <a:pathLst>
                <a:path extrusionOk="0" h="45030" w="39782">
                  <a:moveTo>
                    <a:pt x="25032" y="0"/>
                  </a:moveTo>
                  <a:cubicBezTo>
                    <a:pt x="23135" y="0"/>
                    <a:pt x="21728" y="1664"/>
                    <a:pt x="22038" y="3522"/>
                  </a:cubicBezTo>
                  <a:cubicBezTo>
                    <a:pt x="22152" y="4295"/>
                    <a:pt x="22352" y="5010"/>
                    <a:pt x="22724" y="5640"/>
                  </a:cubicBezTo>
                  <a:cubicBezTo>
                    <a:pt x="27132" y="13882"/>
                    <a:pt x="20492" y="12737"/>
                    <a:pt x="19490" y="15943"/>
                  </a:cubicBezTo>
                  <a:cubicBezTo>
                    <a:pt x="19490" y="15943"/>
                    <a:pt x="20320" y="24242"/>
                    <a:pt x="7785" y="24328"/>
                  </a:cubicBezTo>
                  <a:lnTo>
                    <a:pt x="7671" y="25215"/>
                  </a:lnTo>
                  <a:cubicBezTo>
                    <a:pt x="7814" y="27677"/>
                    <a:pt x="7413" y="30224"/>
                    <a:pt x="6583" y="32570"/>
                  </a:cubicBezTo>
                  <a:cubicBezTo>
                    <a:pt x="5410" y="35919"/>
                    <a:pt x="3034" y="38666"/>
                    <a:pt x="1" y="40298"/>
                  </a:cubicBezTo>
                  <a:lnTo>
                    <a:pt x="25357" y="44991"/>
                  </a:lnTo>
                  <a:cubicBezTo>
                    <a:pt x="25500" y="45017"/>
                    <a:pt x="25641" y="45030"/>
                    <a:pt x="25778" y="45030"/>
                  </a:cubicBezTo>
                  <a:cubicBezTo>
                    <a:pt x="27294" y="45030"/>
                    <a:pt x="28424" y="43508"/>
                    <a:pt x="27847" y="41986"/>
                  </a:cubicBezTo>
                  <a:lnTo>
                    <a:pt x="26130" y="37665"/>
                  </a:lnTo>
                  <a:cubicBezTo>
                    <a:pt x="25157" y="35232"/>
                    <a:pt x="26073" y="32485"/>
                    <a:pt x="28334" y="31197"/>
                  </a:cubicBezTo>
                  <a:lnTo>
                    <a:pt x="28563" y="31082"/>
                  </a:lnTo>
                  <a:lnTo>
                    <a:pt x="29879" y="31254"/>
                  </a:lnTo>
                  <a:cubicBezTo>
                    <a:pt x="30161" y="31292"/>
                    <a:pt x="30434" y="31310"/>
                    <a:pt x="30698" y="31310"/>
                  </a:cubicBezTo>
                  <a:cubicBezTo>
                    <a:pt x="34049" y="31310"/>
                    <a:pt x="35918" y="28368"/>
                    <a:pt x="35918" y="24786"/>
                  </a:cubicBezTo>
                  <a:cubicBezTo>
                    <a:pt x="35918" y="24786"/>
                    <a:pt x="36032" y="20665"/>
                    <a:pt x="36204" y="19778"/>
                  </a:cubicBezTo>
                  <a:lnTo>
                    <a:pt x="36290" y="19635"/>
                  </a:lnTo>
                  <a:lnTo>
                    <a:pt x="38150" y="19520"/>
                  </a:lnTo>
                  <a:cubicBezTo>
                    <a:pt x="39180" y="19491"/>
                    <a:pt x="39781" y="18347"/>
                    <a:pt x="39295" y="17459"/>
                  </a:cubicBezTo>
                  <a:lnTo>
                    <a:pt x="35517" y="10848"/>
                  </a:lnTo>
                  <a:lnTo>
                    <a:pt x="35145" y="6040"/>
                  </a:lnTo>
                  <a:cubicBezTo>
                    <a:pt x="35145" y="6069"/>
                    <a:pt x="35088" y="6069"/>
                    <a:pt x="35088" y="6098"/>
                  </a:cubicBezTo>
                  <a:lnTo>
                    <a:pt x="34802" y="2635"/>
                  </a:lnTo>
                  <a:cubicBezTo>
                    <a:pt x="34744" y="1747"/>
                    <a:pt x="34515" y="918"/>
                    <a:pt x="34172" y="116"/>
                  </a:cubicBezTo>
                  <a:cubicBezTo>
                    <a:pt x="33774" y="216"/>
                    <a:pt x="33355" y="293"/>
                    <a:pt x="32933" y="293"/>
                  </a:cubicBezTo>
                  <a:cubicBezTo>
                    <a:pt x="32869" y="293"/>
                    <a:pt x="32805" y="292"/>
                    <a:pt x="32741" y="288"/>
                  </a:cubicBezTo>
                  <a:lnTo>
                    <a:pt x="25128" y="2"/>
                  </a:lnTo>
                  <a:cubicBezTo>
                    <a:pt x="25096" y="1"/>
                    <a:pt x="25064" y="0"/>
                    <a:pt x="25032" y="0"/>
                  </a:cubicBezTo>
                  <a:close/>
                </a:path>
              </a:pathLst>
            </a:custGeom>
            <a:solidFill>
              <a:srgbClr val="E4B6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" name="Google Shape;349;p39"/>
          <p:cNvSpPr txBox="1"/>
          <p:nvPr>
            <p:ph type="title"/>
          </p:nvPr>
        </p:nvSpPr>
        <p:spPr>
          <a:xfrm>
            <a:off x="-275050" y="64025"/>
            <a:ext cx="7713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Salaire moyen par postes selon le genre</a:t>
            </a:r>
            <a:endParaRPr sz="3000"/>
          </a:p>
        </p:txBody>
      </p:sp>
      <p:pic>
        <p:nvPicPr>
          <p:cNvPr id="350" name="Google Shape;35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6500" y="740150"/>
            <a:ext cx="5313401" cy="429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0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Salaire moyen par genre</a:t>
            </a:r>
            <a:endParaRPr/>
          </a:p>
        </p:txBody>
      </p:sp>
      <p:pic>
        <p:nvPicPr>
          <p:cNvPr id="356" name="Google Shape;35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450" y="1168425"/>
            <a:ext cx="3963549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0"/>
          <p:cNvSpPr/>
          <p:nvPr/>
        </p:nvSpPr>
        <p:spPr>
          <a:xfrm>
            <a:off x="1003217" y="2460625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58" name="Google Shape;358;p40"/>
          <p:cNvSpPr txBox="1"/>
          <p:nvPr/>
        </p:nvSpPr>
        <p:spPr>
          <a:xfrm>
            <a:off x="947000" y="2558875"/>
            <a:ext cx="8322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116</a:t>
            </a:r>
            <a:endParaRPr b="1" sz="3000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59" name="Google Shape;359;p40"/>
          <p:cNvSpPr txBox="1"/>
          <p:nvPr>
            <p:ph idx="4294967295" type="subTitle"/>
          </p:nvPr>
        </p:nvSpPr>
        <p:spPr>
          <a:xfrm>
            <a:off x="1806825" y="2313350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euros de moins en moyenne sur le salaire d’une femme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1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10 plus gros salaires</a:t>
            </a:r>
            <a:endParaRPr/>
          </a:p>
        </p:txBody>
      </p:sp>
      <p:pic>
        <p:nvPicPr>
          <p:cNvPr id="365" name="Google Shape;3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925" y="1139125"/>
            <a:ext cx="3849002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1"/>
          <p:cNvSpPr/>
          <p:nvPr/>
        </p:nvSpPr>
        <p:spPr>
          <a:xfrm>
            <a:off x="4685388" y="1487475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1"/>
          <p:cNvSpPr txBox="1"/>
          <p:nvPr>
            <p:ph idx="4294967295" type="title"/>
          </p:nvPr>
        </p:nvSpPr>
        <p:spPr>
          <a:xfrm>
            <a:off x="4873221" y="1511365"/>
            <a:ext cx="949200" cy="3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3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368" name="Google Shape;368;p41"/>
          <p:cNvSpPr txBox="1"/>
          <p:nvPr>
            <p:ph idx="4294967295" type="subTitle"/>
          </p:nvPr>
        </p:nvSpPr>
        <p:spPr>
          <a:xfrm>
            <a:off x="5519875" y="2229800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font parties des plus gros salaires de l’entreprise pour 7 hommes</a:t>
            </a:r>
            <a:endParaRPr/>
          </a:p>
        </p:txBody>
      </p:sp>
      <p:sp>
        <p:nvSpPr>
          <p:cNvPr id="369" name="Google Shape;369;p41"/>
          <p:cNvSpPr txBox="1"/>
          <p:nvPr/>
        </p:nvSpPr>
        <p:spPr>
          <a:xfrm>
            <a:off x="5511700" y="1562125"/>
            <a:ext cx="27912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Encode Sans"/>
                <a:ea typeface="Encode Sans"/>
                <a:cs typeface="Encode Sans"/>
                <a:sym typeface="Encode Sans"/>
              </a:rPr>
              <a:t>Femmes / 10</a:t>
            </a:r>
            <a:endParaRPr b="1" sz="2000">
              <a:solidFill>
                <a:srgbClr val="000000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2"/>
          <p:cNvSpPr txBox="1"/>
          <p:nvPr>
            <p:ph type="title"/>
          </p:nvPr>
        </p:nvSpPr>
        <p:spPr>
          <a:xfrm>
            <a:off x="715550" y="1402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global de l’entreprise</a:t>
            </a:r>
            <a:endParaRPr/>
          </a:p>
        </p:txBody>
      </p:sp>
      <p:cxnSp>
        <p:nvCxnSpPr>
          <p:cNvPr id="375" name="Google Shape;375;p42"/>
          <p:cNvCxnSpPr>
            <a:stCxn id="376" idx="3"/>
          </p:cNvCxnSpPr>
          <p:nvPr/>
        </p:nvCxnSpPr>
        <p:spPr>
          <a:xfrm>
            <a:off x="2108450" y="2915050"/>
            <a:ext cx="627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7" name="Google Shape;377;p42"/>
          <p:cNvSpPr txBox="1"/>
          <p:nvPr/>
        </p:nvSpPr>
        <p:spPr>
          <a:xfrm>
            <a:off x="1938781" y="2078350"/>
            <a:ext cx="788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rPr>
              <a:t>38/40</a:t>
            </a:r>
            <a:endParaRPr>
              <a:solidFill>
                <a:schemeClr val="dk1"/>
              </a:solidFill>
              <a:latin typeface="Murecho"/>
              <a:ea typeface="Murecho"/>
              <a:cs typeface="Murecho"/>
              <a:sym typeface="Murecho"/>
            </a:endParaRPr>
          </a:p>
        </p:txBody>
      </p:sp>
      <p:sp>
        <p:nvSpPr>
          <p:cNvPr id="378" name="Google Shape;378;p42"/>
          <p:cNvSpPr txBox="1"/>
          <p:nvPr/>
        </p:nvSpPr>
        <p:spPr>
          <a:xfrm>
            <a:off x="1557775" y="1603250"/>
            <a:ext cx="20871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Ecart de rémunération</a:t>
            </a:r>
            <a:endParaRPr b="1" sz="20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79" name="Google Shape;379;p42"/>
          <p:cNvSpPr txBox="1"/>
          <p:nvPr/>
        </p:nvSpPr>
        <p:spPr>
          <a:xfrm>
            <a:off x="1938775" y="4356150"/>
            <a:ext cx="6411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rPr>
              <a:t>5/10</a:t>
            </a:r>
            <a:endParaRPr>
              <a:solidFill>
                <a:schemeClr val="dk1"/>
              </a:solidFill>
              <a:latin typeface="Murecho"/>
              <a:ea typeface="Murecho"/>
              <a:cs typeface="Murecho"/>
              <a:sym typeface="Murecho"/>
            </a:endParaRPr>
          </a:p>
        </p:txBody>
      </p:sp>
      <p:sp>
        <p:nvSpPr>
          <p:cNvPr id="380" name="Google Shape;380;p42"/>
          <p:cNvSpPr txBox="1"/>
          <p:nvPr/>
        </p:nvSpPr>
        <p:spPr>
          <a:xfrm>
            <a:off x="1633975" y="3957250"/>
            <a:ext cx="20871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Indicateur hautes rémunération</a:t>
            </a:r>
            <a:endParaRPr b="1" sz="20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81" name="Google Shape;381;p42"/>
          <p:cNvSpPr txBox="1"/>
          <p:nvPr/>
        </p:nvSpPr>
        <p:spPr>
          <a:xfrm>
            <a:off x="4025800" y="2078350"/>
            <a:ext cx="788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rPr>
              <a:t>15/15</a:t>
            </a:r>
            <a:endParaRPr>
              <a:solidFill>
                <a:schemeClr val="dk1"/>
              </a:solidFill>
              <a:latin typeface="Murecho"/>
              <a:ea typeface="Murecho"/>
              <a:cs typeface="Murecho"/>
              <a:sym typeface="Murecho"/>
            </a:endParaRPr>
          </a:p>
        </p:txBody>
      </p:sp>
      <p:sp>
        <p:nvSpPr>
          <p:cNvPr id="382" name="Google Shape;382;p42"/>
          <p:cNvSpPr txBox="1"/>
          <p:nvPr/>
        </p:nvSpPr>
        <p:spPr>
          <a:xfrm>
            <a:off x="3797191" y="1527050"/>
            <a:ext cx="20871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Ecart promotion</a:t>
            </a:r>
            <a:endParaRPr b="1" sz="20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83" name="Google Shape;383;p42"/>
          <p:cNvSpPr txBox="1"/>
          <p:nvPr/>
        </p:nvSpPr>
        <p:spPr>
          <a:xfrm>
            <a:off x="4635426" y="3576250"/>
            <a:ext cx="15711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Total</a:t>
            </a:r>
            <a:endParaRPr b="1" sz="20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cxnSp>
        <p:nvCxnSpPr>
          <p:cNvPr id="384" name="Google Shape;384;p42"/>
          <p:cNvCxnSpPr/>
          <p:nvPr/>
        </p:nvCxnSpPr>
        <p:spPr>
          <a:xfrm>
            <a:off x="2246880" y="2520100"/>
            <a:ext cx="0" cy="789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42"/>
          <p:cNvCxnSpPr/>
          <p:nvPr/>
        </p:nvCxnSpPr>
        <p:spPr>
          <a:xfrm flipH="1">
            <a:off x="4327060" y="2520100"/>
            <a:ext cx="1800" cy="39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42"/>
          <p:cNvSpPr txBox="1"/>
          <p:nvPr/>
        </p:nvSpPr>
        <p:spPr>
          <a:xfrm>
            <a:off x="6112773" y="2053857"/>
            <a:ext cx="7881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urecho"/>
                <a:ea typeface="Murecho"/>
                <a:cs typeface="Murecho"/>
                <a:sym typeface="Murecho"/>
              </a:rPr>
              <a:t>15/15</a:t>
            </a:r>
            <a:endParaRPr>
              <a:solidFill>
                <a:schemeClr val="dk1"/>
              </a:solidFill>
              <a:latin typeface="Murecho"/>
              <a:ea typeface="Murecho"/>
              <a:cs typeface="Murecho"/>
              <a:sym typeface="Murecho"/>
            </a:endParaRPr>
          </a:p>
        </p:txBody>
      </p:sp>
      <p:sp>
        <p:nvSpPr>
          <p:cNvPr id="387" name="Google Shape;387;p42"/>
          <p:cNvSpPr txBox="1"/>
          <p:nvPr/>
        </p:nvSpPr>
        <p:spPr>
          <a:xfrm>
            <a:off x="5731775" y="1450850"/>
            <a:ext cx="22476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Indicateur de congé maternité</a:t>
            </a:r>
            <a:endParaRPr b="1" sz="20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88" name="Google Shape;388;p42"/>
          <p:cNvSpPr txBox="1"/>
          <p:nvPr/>
        </p:nvSpPr>
        <p:spPr>
          <a:xfrm>
            <a:off x="6280173" y="3576250"/>
            <a:ext cx="12282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93/100</a:t>
            </a:r>
            <a:endParaRPr b="1" sz="20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cxnSp>
        <p:nvCxnSpPr>
          <p:cNvPr id="389" name="Google Shape;389;p42"/>
          <p:cNvCxnSpPr/>
          <p:nvPr/>
        </p:nvCxnSpPr>
        <p:spPr>
          <a:xfrm>
            <a:off x="6433350" y="2520100"/>
            <a:ext cx="8400" cy="411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6" name="Google Shape;376;p42"/>
          <p:cNvSpPr txBox="1"/>
          <p:nvPr/>
        </p:nvSpPr>
        <p:spPr>
          <a:xfrm>
            <a:off x="715550" y="2677450"/>
            <a:ext cx="1392900" cy="47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Notation</a:t>
            </a:r>
            <a:endParaRPr b="1" sz="20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90" name="Google Shape;390;p42"/>
          <p:cNvSpPr txBox="1"/>
          <p:nvPr/>
        </p:nvSpPr>
        <p:spPr>
          <a:xfrm>
            <a:off x="628650" y="4825100"/>
            <a:ext cx="3975900" cy="2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https://egapro.travail.gouv.fr/index-egapro/simulateur/commencer</a:t>
            </a:r>
            <a:endParaRPr sz="10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urecho"/>
              <a:ea typeface="Murecho"/>
              <a:cs typeface="Murecho"/>
              <a:sym typeface="Murech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3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96" name="Google Shape;396;p43"/>
          <p:cNvSpPr txBox="1"/>
          <p:nvPr>
            <p:ph idx="2" type="subTitle"/>
          </p:nvPr>
        </p:nvSpPr>
        <p:spPr>
          <a:xfrm>
            <a:off x="715550" y="1206850"/>
            <a:ext cx="38907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Points d’améliorations</a:t>
            </a:r>
            <a:endParaRPr/>
          </a:p>
        </p:txBody>
      </p:sp>
      <p:sp>
        <p:nvSpPr>
          <p:cNvPr id="397" name="Google Shape;397;p43"/>
          <p:cNvSpPr txBox="1"/>
          <p:nvPr>
            <p:ph idx="3" type="subTitle"/>
          </p:nvPr>
        </p:nvSpPr>
        <p:spPr>
          <a:xfrm>
            <a:off x="772700" y="1545850"/>
            <a:ext cx="6264900" cy="8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 des plus gros salaires de votre entreprise sont pour des hommes, contre seulement 3 pour des femmes. Sur ce domaine, vous obtenez la note de 5/10. C’est l’indicateur le plus bas de votre note d’entreprise.</a:t>
            </a:r>
            <a:br>
              <a:rPr lang="en"/>
            </a:br>
            <a:r>
              <a:rPr lang="en"/>
              <a:t>Pour obtenir plus de 38/40, il faut revoir les salaires des femmes de moins de 30 ans</a:t>
            </a:r>
            <a:endParaRPr/>
          </a:p>
        </p:txBody>
      </p:sp>
      <p:sp>
        <p:nvSpPr>
          <p:cNvPr id="398" name="Google Shape;398;p43"/>
          <p:cNvSpPr txBox="1"/>
          <p:nvPr>
            <p:ph idx="4" type="subTitle"/>
          </p:nvPr>
        </p:nvSpPr>
        <p:spPr>
          <a:xfrm>
            <a:off x="715550" y="3139750"/>
            <a:ext cx="38907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Points de satisfactions</a:t>
            </a:r>
            <a:endParaRPr/>
          </a:p>
        </p:txBody>
      </p:sp>
      <p:grpSp>
        <p:nvGrpSpPr>
          <p:cNvPr id="399" name="Google Shape;399;p43"/>
          <p:cNvGrpSpPr/>
          <p:nvPr/>
        </p:nvGrpSpPr>
        <p:grpSpPr>
          <a:xfrm flipH="1">
            <a:off x="6431957" y="2332039"/>
            <a:ext cx="2385200" cy="2807710"/>
            <a:chOff x="7098633" y="2477619"/>
            <a:chExt cx="2264717" cy="2665885"/>
          </a:xfrm>
        </p:grpSpPr>
        <p:sp>
          <p:nvSpPr>
            <p:cNvPr id="400" name="Google Shape;400;p43"/>
            <p:cNvSpPr/>
            <p:nvPr/>
          </p:nvSpPr>
          <p:spPr>
            <a:xfrm flipH="1">
              <a:off x="7561363" y="2477619"/>
              <a:ext cx="1185893" cy="1004316"/>
            </a:xfrm>
            <a:custGeom>
              <a:rect b="b" l="l" r="r" t="t"/>
              <a:pathLst>
                <a:path extrusionOk="0" h="35410" w="41812">
                  <a:moveTo>
                    <a:pt x="28201" y="1"/>
                  </a:moveTo>
                  <a:cubicBezTo>
                    <a:pt x="28075" y="1"/>
                    <a:pt x="27947" y="3"/>
                    <a:pt x="27818" y="7"/>
                  </a:cubicBezTo>
                  <a:lnTo>
                    <a:pt x="27504" y="7"/>
                  </a:lnTo>
                  <a:lnTo>
                    <a:pt x="18374" y="580"/>
                  </a:lnTo>
                  <a:cubicBezTo>
                    <a:pt x="18231" y="580"/>
                    <a:pt x="18088" y="637"/>
                    <a:pt x="17945" y="637"/>
                  </a:cubicBezTo>
                  <a:cubicBezTo>
                    <a:pt x="6554" y="1725"/>
                    <a:pt x="1" y="14088"/>
                    <a:pt x="5123" y="24277"/>
                  </a:cubicBezTo>
                  <a:lnTo>
                    <a:pt x="10761" y="35409"/>
                  </a:lnTo>
                  <a:lnTo>
                    <a:pt x="26073" y="27739"/>
                  </a:lnTo>
                  <a:lnTo>
                    <a:pt x="35660" y="17465"/>
                  </a:lnTo>
                  <a:cubicBezTo>
                    <a:pt x="41812" y="10834"/>
                    <a:pt x="37140" y="1"/>
                    <a:pt x="28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43"/>
            <p:cNvSpPr/>
            <p:nvPr/>
          </p:nvSpPr>
          <p:spPr>
            <a:xfrm flipH="1">
              <a:off x="7098633" y="3812622"/>
              <a:ext cx="2264717" cy="1330882"/>
            </a:xfrm>
            <a:custGeom>
              <a:rect b="b" l="l" r="r" t="t"/>
              <a:pathLst>
                <a:path extrusionOk="0" h="46924" w="79849">
                  <a:moveTo>
                    <a:pt x="47742" y="1"/>
                  </a:moveTo>
                  <a:cubicBezTo>
                    <a:pt x="47541" y="1"/>
                    <a:pt x="47339" y="6"/>
                    <a:pt x="47136" y="17"/>
                  </a:cubicBezTo>
                  <a:lnTo>
                    <a:pt x="30079" y="1019"/>
                  </a:lnTo>
                  <a:cubicBezTo>
                    <a:pt x="23898" y="1019"/>
                    <a:pt x="18231" y="4510"/>
                    <a:pt x="15369" y="10005"/>
                  </a:cubicBezTo>
                  <a:lnTo>
                    <a:pt x="1" y="46924"/>
                  </a:lnTo>
                  <a:lnTo>
                    <a:pt x="79848" y="46924"/>
                  </a:lnTo>
                  <a:lnTo>
                    <a:pt x="57439" y="5741"/>
                  </a:lnTo>
                  <a:cubicBezTo>
                    <a:pt x="55504" y="2170"/>
                    <a:pt x="51777" y="1"/>
                    <a:pt x="47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3"/>
            <p:cNvSpPr/>
            <p:nvPr/>
          </p:nvSpPr>
          <p:spPr>
            <a:xfrm flipH="1">
              <a:off x="7559689" y="2735095"/>
              <a:ext cx="1128317" cy="1277163"/>
            </a:xfrm>
            <a:custGeom>
              <a:rect b="b" l="l" r="r" t="t"/>
              <a:pathLst>
                <a:path extrusionOk="0" h="45030" w="39782">
                  <a:moveTo>
                    <a:pt x="25032" y="0"/>
                  </a:moveTo>
                  <a:cubicBezTo>
                    <a:pt x="23135" y="0"/>
                    <a:pt x="21728" y="1664"/>
                    <a:pt x="22038" y="3522"/>
                  </a:cubicBezTo>
                  <a:cubicBezTo>
                    <a:pt x="22152" y="4295"/>
                    <a:pt x="22352" y="5010"/>
                    <a:pt x="22724" y="5640"/>
                  </a:cubicBezTo>
                  <a:cubicBezTo>
                    <a:pt x="27132" y="13882"/>
                    <a:pt x="20492" y="12737"/>
                    <a:pt x="19490" y="15943"/>
                  </a:cubicBezTo>
                  <a:cubicBezTo>
                    <a:pt x="19490" y="15943"/>
                    <a:pt x="20320" y="24242"/>
                    <a:pt x="7785" y="24328"/>
                  </a:cubicBezTo>
                  <a:lnTo>
                    <a:pt x="7671" y="25215"/>
                  </a:lnTo>
                  <a:cubicBezTo>
                    <a:pt x="7814" y="27677"/>
                    <a:pt x="7413" y="30224"/>
                    <a:pt x="6583" y="32570"/>
                  </a:cubicBezTo>
                  <a:cubicBezTo>
                    <a:pt x="5410" y="35919"/>
                    <a:pt x="3034" y="38666"/>
                    <a:pt x="1" y="40298"/>
                  </a:cubicBezTo>
                  <a:lnTo>
                    <a:pt x="25357" y="44991"/>
                  </a:lnTo>
                  <a:cubicBezTo>
                    <a:pt x="25500" y="45017"/>
                    <a:pt x="25641" y="45030"/>
                    <a:pt x="25778" y="45030"/>
                  </a:cubicBezTo>
                  <a:cubicBezTo>
                    <a:pt x="27294" y="45030"/>
                    <a:pt x="28424" y="43508"/>
                    <a:pt x="27847" y="41986"/>
                  </a:cubicBezTo>
                  <a:lnTo>
                    <a:pt x="26130" y="37665"/>
                  </a:lnTo>
                  <a:cubicBezTo>
                    <a:pt x="25157" y="35232"/>
                    <a:pt x="26073" y="32485"/>
                    <a:pt x="28334" y="31197"/>
                  </a:cubicBezTo>
                  <a:lnTo>
                    <a:pt x="28563" y="31082"/>
                  </a:lnTo>
                  <a:lnTo>
                    <a:pt x="29879" y="31254"/>
                  </a:lnTo>
                  <a:cubicBezTo>
                    <a:pt x="30161" y="31292"/>
                    <a:pt x="30434" y="31310"/>
                    <a:pt x="30698" y="31310"/>
                  </a:cubicBezTo>
                  <a:cubicBezTo>
                    <a:pt x="34049" y="31310"/>
                    <a:pt x="35918" y="28368"/>
                    <a:pt x="35918" y="24786"/>
                  </a:cubicBezTo>
                  <a:cubicBezTo>
                    <a:pt x="35918" y="24786"/>
                    <a:pt x="36032" y="20665"/>
                    <a:pt x="36204" y="19778"/>
                  </a:cubicBezTo>
                  <a:lnTo>
                    <a:pt x="36290" y="19635"/>
                  </a:lnTo>
                  <a:lnTo>
                    <a:pt x="38150" y="19520"/>
                  </a:lnTo>
                  <a:cubicBezTo>
                    <a:pt x="39180" y="19491"/>
                    <a:pt x="39781" y="18347"/>
                    <a:pt x="39295" y="17459"/>
                  </a:cubicBezTo>
                  <a:lnTo>
                    <a:pt x="35517" y="10848"/>
                  </a:lnTo>
                  <a:lnTo>
                    <a:pt x="35145" y="6040"/>
                  </a:lnTo>
                  <a:cubicBezTo>
                    <a:pt x="35145" y="6069"/>
                    <a:pt x="35088" y="6069"/>
                    <a:pt x="35088" y="6098"/>
                  </a:cubicBezTo>
                  <a:lnTo>
                    <a:pt x="34802" y="2635"/>
                  </a:lnTo>
                  <a:cubicBezTo>
                    <a:pt x="34744" y="1747"/>
                    <a:pt x="34515" y="918"/>
                    <a:pt x="34172" y="116"/>
                  </a:cubicBezTo>
                  <a:cubicBezTo>
                    <a:pt x="33774" y="216"/>
                    <a:pt x="33355" y="293"/>
                    <a:pt x="32933" y="293"/>
                  </a:cubicBezTo>
                  <a:cubicBezTo>
                    <a:pt x="32869" y="293"/>
                    <a:pt x="32805" y="292"/>
                    <a:pt x="32741" y="288"/>
                  </a:cubicBezTo>
                  <a:lnTo>
                    <a:pt x="25128" y="2"/>
                  </a:lnTo>
                  <a:cubicBezTo>
                    <a:pt x="25096" y="1"/>
                    <a:pt x="25064" y="0"/>
                    <a:pt x="25032" y="0"/>
                  </a:cubicBezTo>
                  <a:close/>
                </a:path>
              </a:pathLst>
            </a:custGeom>
            <a:solidFill>
              <a:srgbClr val="E4B6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43"/>
          <p:cNvGrpSpPr/>
          <p:nvPr/>
        </p:nvGrpSpPr>
        <p:grpSpPr>
          <a:xfrm>
            <a:off x="5693879" y="3219859"/>
            <a:ext cx="1804566" cy="1995799"/>
            <a:chOff x="6019894" y="3320592"/>
            <a:chExt cx="1713412" cy="1894986"/>
          </a:xfrm>
        </p:grpSpPr>
        <p:sp>
          <p:nvSpPr>
            <p:cNvPr id="404" name="Google Shape;404;p43"/>
            <p:cNvSpPr/>
            <p:nvPr/>
          </p:nvSpPr>
          <p:spPr>
            <a:xfrm>
              <a:off x="6266187" y="3320592"/>
              <a:ext cx="1380520" cy="1265351"/>
            </a:xfrm>
            <a:custGeom>
              <a:rect b="b" l="l" r="r" t="t"/>
              <a:pathLst>
                <a:path extrusionOk="0" h="46244" w="50453">
                  <a:moveTo>
                    <a:pt x="11681" y="0"/>
                  </a:moveTo>
                  <a:cubicBezTo>
                    <a:pt x="5202" y="0"/>
                    <a:pt x="1" y="5503"/>
                    <a:pt x="415" y="12043"/>
                  </a:cubicBezTo>
                  <a:lnTo>
                    <a:pt x="1817" y="33880"/>
                  </a:lnTo>
                  <a:lnTo>
                    <a:pt x="14724" y="34595"/>
                  </a:lnTo>
                  <a:cubicBezTo>
                    <a:pt x="14238" y="35311"/>
                    <a:pt x="13694" y="36055"/>
                    <a:pt x="13236" y="36684"/>
                  </a:cubicBezTo>
                  <a:cubicBezTo>
                    <a:pt x="12606" y="37543"/>
                    <a:pt x="12320" y="38545"/>
                    <a:pt x="12320" y="39604"/>
                  </a:cubicBezTo>
                  <a:lnTo>
                    <a:pt x="12320" y="39661"/>
                  </a:lnTo>
                  <a:cubicBezTo>
                    <a:pt x="12406" y="42838"/>
                    <a:pt x="15239" y="45757"/>
                    <a:pt x="18388" y="46215"/>
                  </a:cubicBezTo>
                  <a:cubicBezTo>
                    <a:pt x="18731" y="46243"/>
                    <a:pt x="19046" y="46243"/>
                    <a:pt x="19418" y="46243"/>
                  </a:cubicBezTo>
                  <a:cubicBezTo>
                    <a:pt x="22423" y="46243"/>
                    <a:pt x="25428" y="46243"/>
                    <a:pt x="28433" y="46215"/>
                  </a:cubicBezTo>
                  <a:cubicBezTo>
                    <a:pt x="33756" y="46215"/>
                    <a:pt x="39136" y="46186"/>
                    <a:pt x="44460" y="46186"/>
                  </a:cubicBezTo>
                  <a:cubicBezTo>
                    <a:pt x="47465" y="45928"/>
                    <a:pt x="49869" y="43668"/>
                    <a:pt x="50183" y="40806"/>
                  </a:cubicBezTo>
                  <a:cubicBezTo>
                    <a:pt x="50452" y="38626"/>
                    <a:pt x="48673" y="36776"/>
                    <a:pt x="46438" y="36776"/>
                  </a:cubicBezTo>
                  <a:cubicBezTo>
                    <a:pt x="46295" y="36776"/>
                    <a:pt x="46151" y="36783"/>
                    <a:pt x="46005" y="36799"/>
                  </a:cubicBezTo>
                  <a:cubicBezTo>
                    <a:pt x="45880" y="36809"/>
                    <a:pt x="45757" y="36814"/>
                    <a:pt x="45635" y="36814"/>
                  </a:cubicBezTo>
                  <a:cubicBezTo>
                    <a:pt x="43042" y="36814"/>
                    <a:pt x="41111" y="34537"/>
                    <a:pt x="41712" y="32077"/>
                  </a:cubicBezTo>
                  <a:lnTo>
                    <a:pt x="41941" y="30159"/>
                  </a:lnTo>
                  <a:cubicBezTo>
                    <a:pt x="42370" y="26782"/>
                    <a:pt x="39881" y="23863"/>
                    <a:pt x="36475" y="23462"/>
                  </a:cubicBezTo>
                  <a:lnTo>
                    <a:pt x="36503" y="17338"/>
                  </a:lnTo>
                  <a:cubicBezTo>
                    <a:pt x="36589" y="8552"/>
                    <a:pt x="29835" y="1197"/>
                    <a:pt x="21049" y="567"/>
                  </a:cubicBezTo>
                  <a:lnTo>
                    <a:pt x="12406" y="23"/>
                  </a:lnTo>
                  <a:cubicBezTo>
                    <a:pt x="12163" y="8"/>
                    <a:pt x="11921" y="0"/>
                    <a:pt x="116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3"/>
            <p:cNvSpPr/>
            <p:nvPr/>
          </p:nvSpPr>
          <p:spPr>
            <a:xfrm>
              <a:off x="6019894" y="4514989"/>
              <a:ext cx="1713412" cy="700589"/>
            </a:xfrm>
            <a:custGeom>
              <a:rect b="b" l="l" r="r" t="t"/>
              <a:pathLst>
                <a:path extrusionOk="0" h="25604" w="62619">
                  <a:moveTo>
                    <a:pt x="21162" y="1"/>
                  </a:moveTo>
                  <a:cubicBezTo>
                    <a:pt x="15425" y="1"/>
                    <a:pt x="10206" y="3350"/>
                    <a:pt x="7813" y="8575"/>
                  </a:cubicBezTo>
                  <a:lnTo>
                    <a:pt x="0" y="25603"/>
                  </a:lnTo>
                  <a:lnTo>
                    <a:pt x="62619" y="25603"/>
                  </a:lnTo>
                  <a:lnTo>
                    <a:pt x="53747" y="9347"/>
                  </a:lnTo>
                  <a:cubicBezTo>
                    <a:pt x="51028" y="4167"/>
                    <a:pt x="45648" y="876"/>
                    <a:pt x="39781" y="876"/>
                  </a:cubicBezTo>
                  <a:lnTo>
                    <a:pt x="21865" y="18"/>
                  </a:lnTo>
                  <a:cubicBezTo>
                    <a:pt x="21630" y="6"/>
                    <a:pt x="21396" y="1"/>
                    <a:pt x="21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3"/>
            <p:cNvSpPr/>
            <p:nvPr/>
          </p:nvSpPr>
          <p:spPr>
            <a:xfrm>
              <a:off x="6194914" y="3568392"/>
              <a:ext cx="1016490" cy="1125721"/>
            </a:xfrm>
            <a:custGeom>
              <a:rect b="b" l="l" r="r" t="t"/>
              <a:pathLst>
                <a:path extrusionOk="0" h="41141" w="37149">
                  <a:moveTo>
                    <a:pt x="6186" y="0"/>
                  </a:moveTo>
                  <a:cubicBezTo>
                    <a:pt x="5081" y="0"/>
                    <a:pt x="4000" y="761"/>
                    <a:pt x="3893" y="2043"/>
                  </a:cubicBezTo>
                  <a:lnTo>
                    <a:pt x="3893" y="2100"/>
                  </a:lnTo>
                  <a:lnTo>
                    <a:pt x="3206" y="10285"/>
                  </a:lnTo>
                  <a:lnTo>
                    <a:pt x="602" y="13748"/>
                  </a:lnTo>
                  <a:cubicBezTo>
                    <a:pt x="1" y="14549"/>
                    <a:pt x="287" y="15723"/>
                    <a:pt x="1203" y="16152"/>
                  </a:cubicBezTo>
                  <a:lnTo>
                    <a:pt x="2663" y="16839"/>
                  </a:lnTo>
                  <a:lnTo>
                    <a:pt x="2748" y="16925"/>
                  </a:lnTo>
                  <a:cubicBezTo>
                    <a:pt x="2663" y="17841"/>
                    <a:pt x="2949" y="22277"/>
                    <a:pt x="2949" y="22277"/>
                  </a:cubicBezTo>
                  <a:cubicBezTo>
                    <a:pt x="2660" y="25637"/>
                    <a:pt x="4707" y="27914"/>
                    <a:pt x="7875" y="27914"/>
                  </a:cubicBezTo>
                  <a:cubicBezTo>
                    <a:pt x="8161" y="27914"/>
                    <a:pt x="8456" y="27895"/>
                    <a:pt x="8758" y="27857"/>
                  </a:cubicBezTo>
                  <a:lnTo>
                    <a:pt x="13509" y="27285"/>
                  </a:lnTo>
                  <a:cubicBezTo>
                    <a:pt x="14797" y="28315"/>
                    <a:pt x="15513" y="29918"/>
                    <a:pt x="15369" y="31607"/>
                  </a:cubicBezTo>
                  <a:lnTo>
                    <a:pt x="15055" y="37159"/>
                  </a:lnTo>
                  <a:cubicBezTo>
                    <a:pt x="14930" y="39357"/>
                    <a:pt x="16701" y="41140"/>
                    <a:pt x="18790" y="41140"/>
                  </a:cubicBezTo>
                  <a:cubicBezTo>
                    <a:pt x="19095" y="41140"/>
                    <a:pt x="19406" y="41102"/>
                    <a:pt x="19720" y="41022"/>
                  </a:cubicBezTo>
                  <a:lnTo>
                    <a:pt x="37149" y="36500"/>
                  </a:lnTo>
                  <a:cubicBezTo>
                    <a:pt x="34401" y="34955"/>
                    <a:pt x="32226" y="32522"/>
                    <a:pt x="31081" y="29632"/>
                  </a:cubicBezTo>
                  <a:cubicBezTo>
                    <a:pt x="28391" y="29632"/>
                    <a:pt x="25730" y="29660"/>
                    <a:pt x="23068" y="29660"/>
                  </a:cubicBezTo>
                  <a:cubicBezTo>
                    <a:pt x="22938" y="29672"/>
                    <a:pt x="22817" y="29679"/>
                    <a:pt x="22704" y="29679"/>
                  </a:cubicBezTo>
                  <a:cubicBezTo>
                    <a:pt x="22545" y="29679"/>
                    <a:pt x="22401" y="29665"/>
                    <a:pt x="22267" y="29632"/>
                  </a:cubicBezTo>
                  <a:cubicBezTo>
                    <a:pt x="19519" y="29260"/>
                    <a:pt x="17058" y="26713"/>
                    <a:pt x="16972" y="23908"/>
                  </a:cubicBezTo>
                  <a:lnTo>
                    <a:pt x="16972" y="23851"/>
                  </a:lnTo>
                  <a:cubicBezTo>
                    <a:pt x="16944" y="22963"/>
                    <a:pt x="17230" y="22048"/>
                    <a:pt x="17773" y="21304"/>
                  </a:cubicBezTo>
                  <a:cubicBezTo>
                    <a:pt x="18346" y="20531"/>
                    <a:pt x="19090" y="19443"/>
                    <a:pt x="19662" y="18613"/>
                  </a:cubicBezTo>
                  <a:cubicBezTo>
                    <a:pt x="20235" y="17841"/>
                    <a:pt x="20521" y="16868"/>
                    <a:pt x="20521" y="15895"/>
                  </a:cubicBezTo>
                  <a:lnTo>
                    <a:pt x="20521" y="15837"/>
                  </a:lnTo>
                  <a:cubicBezTo>
                    <a:pt x="20521" y="13405"/>
                    <a:pt x="18832" y="11287"/>
                    <a:pt x="16371" y="10657"/>
                  </a:cubicBezTo>
                  <a:cubicBezTo>
                    <a:pt x="16185" y="10672"/>
                    <a:pt x="16001" y="10679"/>
                    <a:pt x="15818" y="10679"/>
                  </a:cubicBezTo>
                  <a:cubicBezTo>
                    <a:pt x="12475" y="10679"/>
                    <a:pt x="9631" y="8247"/>
                    <a:pt x="9359" y="4991"/>
                  </a:cubicBezTo>
                  <a:cubicBezTo>
                    <a:pt x="9359" y="4991"/>
                    <a:pt x="9331" y="4704"/>
                    <a:pt x="9302" y="4247"/>
                  </a:cubicBezTo>
                  <a:cubicBezTo>
                    <a:pt x="9188" y="2987"/>
                    <a:pt x="8730" y="1871"/>
                    <a:pt x="8014" y="898"/>
                  </a:cubicBezTo>
                  <a:cubicBezTo>
                    <a:pt x="7538" y="281"/>
                    <a:pt x="6858" y="0"/>
                    <a:pt x="6186" y="0"/>
                  </a:cubicBezTo>
                  <a:close/>
                </a:path>
              </a:pathLst>
            </a:custGeom>
            <a:solidFill>
              <a:srgbClr val="814B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" name="Google Shape;407;p43"/>
          <p:cNvSpPr txBox="1"/>
          <p:nvPr>
            <p:ph idx="3" type="subTitle"/>
          </p:nvPr>
        </p:nvSpPr>
        <p:spPr>
          <a:xfrm>
            <a:off x="772703" y="3443375"/>
            <a:ext cx="5064900" cy="8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D’un point de vue purement statistique, vous obtenez la meilleurs note dans l’écart de taux d’augmentations individuelles et dans l’écart de taux de promotions. Vous avez une belle note de 38/40 sur les indicateurs d’écart de rémunération. Votre entreprise obtient 93/100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/>
          <p:nvPr/>
        </p:nvSpPr>
        <p:spPr>
          <a:xfrm>
            <a:off x="4685388" y="2968450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0"/>
          <p:cNvSpPr/>
          <p:nvPr/>
        </p:nvSpPr>
        <p:spPr>
          <a:xfrm>
            <a:off x="830263" y="2968463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4685388" y="1487475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30263" y="1487488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0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répartition par genre en entreprise.</a:t>
            </a:r>
            <a:endParaRPr/>
          </a:p>
        </p:txBody>
      </p:sp>
      <p:sp>
        <p:nvSpPr>
          <p:cNvPr id="215" name="Google Shape;215;p30"/>
          <p:cNvSpPr txBox="1"/>
          <p:nvPr>
            <p:ph idx="2" type="title"/>
          </p:nvPr>
        </p:nvSpPr>
        <p:spPr>
          <a:xfrm>
            <a:off x="645975" y="1618550"/>
            <a:ext cx="10950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256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16" name="Google Shape;216;p30"/>
          <p:cNvSpPr txBox="1"/>
          <p:nvPr>
            <p:ph idx="3" type="subTitle"/>
          </p:nvPr>
        </p:nvSpPr>
        <p:spPr>
          <a:xfrm>
            <a:off x="1664750" y="1586000"/>
            <a:ext cx="27912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Employés</a:t>
            </a:r>
            <a:endParaRPr/>
          </a:p>
        </p:txBody>
      </p:sp>
      <p:sp>
        <p:nvSpPr>
          <p:cNvPr id="217" name="Google Shape;217;p30"/>
          <p:cNvSpPr txBox="1"/>
          <p:nvPr>
            <p:ph idx="4" type="title"/>
          </p:nvPr>
        </p:nvSpPr>
        <p:spPr>
          <a:xfrm>
            <a:off x="4578750" y="1618550"/>
            <a:ext cx="9492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240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18" name="Google Shape;218;p30"/>
          <p:cNvSpPr txBox="1"/>
          <p:nvPr>
            <p:ph idx="5" type="subTitle"/>
          </p:nvPr>
        </p:nvSpPr>
        <p:spPr>
          <a:xfrm>
            <a:off x="5519875" y="1696400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114 femmes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126 hommes</a:t>
            </a:r>
            <a:endParaRPr/>
          </a:p>
        </p:txBody>
      </p:sp>
      <p:sp>
        <p:nvSpPr>
          <p:cNvPr id="219" name="Google Shape;219;p30"/>
          <p:cNvSpPr txBox="1"/>
          <p:nvPr>
            <p:ph idx="6" type="subTitle"/>
          </p:nvPr>
        </p:nvSpPr>
        <p:spPr>
          <a:xfrm>
            <a:off x="5519875" y="1281200"/>
            <a:ext cx="27912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Personnes en CDI</a:t>
            </a:r>
            <a:endParaRPr/>
          </a:p>
        </p:txBody>
      </p:sp>
      <p:sp>
        <p:nvSpPr>
          <p:cNvPr id="220" name="Google Shape;220;p30"/>
          <p:cNvSpPr txBox="1"/>
          <p:nvPr>
            <p:ph idx="7" type="title"/>
          </p:nvPr>
        </p:nvSpPr>
        <p:spPr>
          <a:xfrm>
            <a:off x="715550" y="3098208"/>
            <a:ext cx="9492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16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21" name="Google Shape;221;p30"/>
          <p:cNvSpPr txBox="1"/>
          <p:nvPr>
            <p:ph idx="8" type="subTitle"/>
          </p:nvPr>
        </p:nvSpPr>
        <p:spPr>
          <a:xfrm>
            <a:off x="1664750" y="3176100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 femmes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hommes</a:t>
            </a:r>
            <a:endParaRPr/>
          </a:p>
        </p:txBody>
      </p:sp>
      <p:sp>
        <p:nvSpPr>
          <p:cNvPr id="222" name="Google Shape;222;p30"/>
          <p:cNvSpPr txBox="1"/>
          <p:nvPr>
            <p:ph idx="9" type="subTitle"/>
          </p:nvPr>
        </p:nvSpPr>
        <p:spPr>
          <a:xfrm>
            <a:off x="1664750" y="2760900"/>
            <a:ext cx="27912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Personnes en CDD</a:t>
            </a:r>
            <a:endParaRPr/>
          </a:p>
        </p:txBody>
      </p:sp>
      <p:sp>
        <p:nvSpPr>
          <p:cNvPr id="223" name="Google Shape;223;p30"/>
          <p:cNvSpPr txBox="1"/>
          <p:nvPr>
            <p:ph idx="13" type="title"/>
          </p:nvPr>
        </p:nvSpPr>
        <p:spPr>
          <a:xfrm>
            <a:off x="4570675" y="3098208"/>
            <a:ext cx="9492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125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24" name="Google Shape;224;p30"/>
          <p:cNvSpPr txBox="1"/>
          <p:nvPr>
            <p:ph idx="14" type="subTitle"/>
          </p:nvPr>
        </p:nvSpPr>
        <p:spPr>
          <a:xfrm>
            <a:off x="5519875" y="3176025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Soit 48,83 % de </a:t>
            </a:r>
            <a:r>
              <a:rPr lang="en"/>
              <a:t>l'effectif</a:t>
            </a:r>
            <a:endParaRPr/>
          </a:p>
        </p:txBody>
      </p:sp>
      <p:sp>
        <p:nvSpPr>
          <p:cNvPr id="225" name="Google Shape;225;p30"/>
          <p:cNvSpPr txBox="1"/>
          <p:nvPr>
            <p:ph idx="15" type="subTitle"/>
          </p:nvPr>
        </p:nvSpPr>
        <p:spPr>
          <a:xfrm>
            <a:off x="5519875" y="2760825"/>
            <a:ext cx="2791200" cy="4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Femmes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31"/>
          <p:cNvGrpSpPr/>
          <p:nvPr/>
        </p:nvGrpSpPr>
        <p:grpSpPr>
          <a:xfrm>
            <a:off x="415850" y="2585024"/>
            <a:ext cx="2269343" cy="2596346"/>
            <a:chOff x="415850" y="2585024"/>
            <a:chExt cx="2269343" cy="2596346"/>
          </a:xfrm>
        </p:grpSpPr>
        <p:sp>
          <p:nvSpPr>
            <p:cNvPr id="231" name="Google Shape;231;p31"/>
            <p:cNvSpPr/>
            <p:nvPr/>
          </p:nvSpPr>
          <p:spPr>
            <a:xfrm>
              <a:off x="893173" y="2585024"/>
              <a:ext cx="1325707" cy="1245773"/>
            </a:xfrm>
            <a:custGeom>
              <a:rect b="b" l="l" r="r" t="t"/>
              <a:pathLst>
                <a:path extrusionOk="0" h="48625" w="51745">
                  <a:moveTo>
                    <a:pt x="33244" y="11855"/>
                  </a:moveTo>
                  <a:cubicBezTo>
                    <a:pt x="33949" y="11855"/>
                    <a:pt x="34641" y="12035"/>
                    <a:pt x="35288" y="12307"/>
                  </a:cubicBezTo>
                  <a:cubicBezTo>
                    <a:pt x="34859" y="12364"/>
                    <a:pt x="34458" y="12421"/>
                    <a:pt x="34058" y="12536"/>
                  </a:cubicBezTo>
                  <a:cubicBezTo>
                    <a:pt x="33542" y="12307"/>
                    <a:pt x="32999" y="12106"/>
                    <a:pt x="32455" y="11935"/>
                  </a:cubicBezTo>
                  <a:cubicBezTo>
                    <a:pt x="32719" y="11880"/>
                    <a:pt x="32982" y="11855"/>
                    <a:pt x="33244" y="11855"/>
                  </a:cubicBezTo>
                  <a:close/>
                  <a:moveTo>
                    <a:pt x="10990" y="0"/>
                  </a:moveTo>
                  <a:cubicBezTo>
                    <a:pt x="4923" y="0"/>
                    <a:pt x="1" y="4951"/>
                    <a:pt x="1" y="10990"/>
                  </a:cubicBezTo>
                  <a:cubicBezTo>
                    <a:pt x="1" y="16599"/>
                    <a:pt x="4208" y="21207"/>
                    <a:pt x="9645" y="21894"/>
                  </a:cubicBezTo>
                  <a:cubicBezTo>
                    <a:pt x="8529" y="24298"/>
                    <a:pt x="7928" y="26960"/>
                    <a:pt x="7928" y="29736"/>
                  </a:cubicBezTo>
                  <a:cubicBezTo>
                    <a:pt x="7928" y="39752"/>
                    <a:pt x="15741" y="47909"/>
                    <a:pt x="25615" y="48453"/>
                  </a:cubicBezTo>
                  <a:lnTo>
                    <a:pt x="25615" y="48624"/>
                  </a:lnTo>
                  <a:cubicBezTo>
                    <a:pt x="25701" y="48596"/>
                    <a:pt x="25815" y="48510"/>
                    <a:pt x="25901" y="48453"/>
                  </a:cubicBezTo>
                  <a:cubicBezTo>
                    <a:pt x="26159" y="48453"/>
                    <a:pt x="26416" y="48481"/>
                    <a:pt x="26617" y="48481"/>
                  </a:cubicBezTo>
                  <a:cubicBezTo>
                    <a:pt x="36977" y="48481"/>
                    <a:pt x="45362" y="40096"/>
                    <a:pt x="45362" y="29736"/>
                  </a:cubicBezTo>
                  <a:cubicBezTo>
                    <a:pt x="45362" y="26616"/>
                    <a:pt x="44618" y="23697"/>
                    <a:pt x="43273" y="21121"/>
                  </a:cubicBezTo>
                  <a:lnTo>
                    <a:pt x="43273" y="21121"/>
                  </a:lnTo>
                  <a:cubicBezTo>
                    <a:pt x="43608" y="21163"/>
                    <a:pt x="43959" y="21190"/>
                    <a:pt x="44325" y="21190"/>
                  </a:cubicBezTo>
                  <a:cubicBezTo>
                    <a:pt x="44458" y="21190"/>
                    <a:pt x="44594" y="21186"/>
                    <a:pt x="44732" y="21179"/>
                  </a:cubicBezTo>
                  <a:cubicBezTo>
                    <a:pt x="44732" y="21179"/>
                    <a:pt x="45019" y="21150"/>
                    <a:pt x="45477" y="21121"/>
                  </a:cubicBezTo>
                  <a:cubicBezTo>
                    <a:pt x="45656" y="21105"/>
                    <a:pt x="45834" y="21096"/>
                    <a:pt x="46011" y="21096"/>
                  </a:cubicBezTo>
                  <a:cubicBezTo>
                    <a:pt x="47047" y="21096"/>
                    <a:pt x="48031" y="21377"/>
                    <a:pt x="48911" y="21865"/>
                  </a:cubicBezTo>
                  <a:cubicBezTo>
                    <a:pt x="49913" y="22409"/>
                    <a:pt x="50800" y="23211"/>
                    <a:pt x="51429" y="24212"/>
                  </a:cubicBezTo>
                  <a:cubicBezTo>
                    <a:pt x="51630" y="23354"/>
                    <a:pt x="51744" y="22466"/>
                    <a:pt x="51744" y="21551"/>
                  </a:cubicBezTo>
                  <a:lnTo>
                    <a:pt x="51716" y="20692"/>
                  </a:lnTo>
                  <a:cubicBezTo>
                    <a:pt x="51607" y="15326"/>
                    <a:pt x="47220" y="11100"/>
                    <a:pt x="41960" y="11100"/>
                  </a:cubicBezTo>
                  <a:cubicBezTo>
                    <a:pt x="41694" y="11100"/>
                    <a:pt x="41425" y="11111"/>
                    <a:pt x="41155" y="11133"/>
                  </a:cubicBezTo>
                  <a:lnTo>
                    <a:pt x="32255" y="11849"/>
                  </a:lnTo>
                  <a:cubicBezTo>
                    <a:pt x="30452" y="11276"/>
                    <a:pt x="28591" y="10990"/>
                    <a:pt x="26617" y="10990"/>
                  </a:cubicBezTo>
                  <a:cubicBezTo>
                    <a:pt x="25014" y="10990"/>
                    <a:pt x="23468" y="11190"/>
                    <a:pt x="21980" y="11562"/>
                  </a:cubicBezTo>
                  <a:lnTo>
                    <a:pt x="21980" y="10990"/>
                  </a:lnTo>
                  <a:cubicBezTo>
                    <a:pt x="21980" y="4894"/>
                    <a:pt x="17029" y="0"/>
                    <a:pt x="109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415850" y="4008153"/>
              <a:ext cx="2269343" cy="1173217"/>
            </a:xfrm>
            <a:custGeom>
              <a:rect b="b" l="l" r="r" t="t"/>
              <a:pathLst>
                <a:path extrusionOk="0" h="45793" w="88577">
                  <a:moveTo>
                    <a:pt x="58673" y="0"/>
                  </a:moveTo>
                  <a:cubicBezTo>
                    <a:pt x="58339" y="0"/>
                    <a:pt x="58004" y="10"/>
                    <a:pt x="57668" y="31"/>
                  </a:cubicBezTo>
                  <a:lnTo>
                    <a:pt x="32312" y="1548"/>
                  </a:lnTo>
                  <a:cubicBezTo>
                    <a:pt x="24012" y="1548"/>
                    <a:pt x="16399" y="7415"/>
                    <a:pt x="12564" y="16716"/>
                  </a:cubicBezTo>
                  <a:lnTo>
                    <a:pt x="1" y="45793"/>
                  </a:lnTo>
                  <a:lnTo>
                    <a:pt x="88577" y="45793"/>
                  </a:lnTo>
                  <a:lnTo>
                    <a:pt x="77559" y="15314"/>
                  </a:lnTo>
                  <a:cubicBezTo>
                    <a:pt x="74150" y="5941"/>
                    <a:pt x="66757" y="0"/>
                    <a:pt x="58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1239988" y="2983156"/>
              <a:ext cx="1000871" cy="1203730"/>
            </a:xfrm>
            <a:custGeom>
              <a:rect b="b" l="l" r="r" t="t"/>
              <a:pathLst>
                <a:path extrusionOk="0" h="46984" w="39066">
                  <a:moveTo>
                    <a:pt x="24584" y="1"/>
                  </a:moveTo>
                  <a:cubicBezTo>
                    <a:pt x="23869" y="1117"/>
                    <a:pt x="23468" y="2433"/>
                    <a:pt x="23468" y="3836"/>
                  </a:cubicBezTo>
                  <a:lnTo>
                    <a:pt x="23468" y="4637"/>
                  </a:lnTo>
                  <a:cubicBezTo>
                    <a:pt x="23468" y="8472"/>
                    <a:pt x="20206" y="11591"/>
                    <a:pt x="16170" y="11591"/>
                  </a:cubicBezTo>
                  <a:cubicBezTo>
                    <a:pt x="13623" y="12479"/>
                    <a:pt x="11992" y="14797"/>
                    <a:pt x="12021" y="17344"/>
                  </a:cubicBezTo>
                  <a:lnTo>
                    <a:pt x="12564" y="19662"/>
                  </a:lnTo>
                  <a:cubicBezTo>
                    <a:pt x="12736" y="20063"/>
                    <a:pt x="12994" y="20463"/>
                    <a:pt x="13280" y="20778"/>
                  </a:cubicBezTo>
                  <a:cubicBezTo>
                    <a:pt x="13995" y="21637"/>
                    <a:pt x="14911" y="22753"/>
                    <a:pt x="15627" y="23554"/>
                  </a:cubicBezTo>
                  <a:cubicBezTo>
                    <a:pt x="16285" y="24356"/>
                    <a:pt x="16657" y="25329"/>
                    <a:pt x="16743" y="26330"/>
                  </a:cubicBezTo>
                  <a:lnTo>
                    <a:pt x="16743" y="26387"/>
                  </a:lnTo>
                  <a:cubicBezTo>
                    <a:pt x="16886" y="28763"/>
                    <a:pt x="15627" y="30995"/>
                    <a:pt x="13480" y="32197"/>
                  </a:cubicBezTo>
                  <a:cubicBezTo>
                    <a:pt x="12908" y="32512"/>
                    <a:pt x="12364" y="32798"/>
                    <a:pt x="12021" y="32999"/>
                  </a:cubicBezTo>
                  <a:lnTo>
                    <a:pt x="7728" y="26788"/>
                  </a:lnTo>
                  <a:lnTo>
                    <a:pt x="7728" y="26788"/>
                  </a:lnTo>
                  <a:cubicBezTo>
                    <a:pt x="7871" y="29249"/>
                    <a:pt x="7470" y="31825"/>
                    <a:pt x="6640" y="34229"/>
                  </a:cubicBezTo>
                  <a:cubicBezTo>
                    <a:pt x="5467" y="37549"/>
                    <a:pt x="3063" y="40354"/>
                    <a:pt x="1" y="42071"/>
                  </a:cubicBezTo>
                  <a:lnTo>
                    <a:pt x="18489" y="46850"/>
                  </a:lnTo>
                  <a:cubicBezTo>
                    <a:pt x="18832" y="46941"/>
                    <a:pt x="19173" y="46983"/>
                    <a:pt x="19507" y="46983"/>
                  </a:cubicBezTo>
                  <a:cubicBezTo>
                    <a:pt x="21710" y="46983"/>
                    <a:pt x="23593" y="45122"/>
                    <a:pt x="23468" y="42786"/>
                  </a:cubicBezTo>
                  <a:lnTo>
                    <a:pt x="23096" y="36919"/>
                  </a:lnTo>
                  <a:cubicBezTo>
                    <a:pt x="22953" y="35116"/>
                    <a:pt x="23726" y="33399"/>
                    <a:pt x="25071" y="32283"/>
                  </a:cubicBezTo>
                  <a:lnTo>
                    <a:pt x="30108" y="32913"/>
                  </a:lnTo>
                  <a:cubicBezTo>
                    <a:pt x="30436" y="32952"/>
                    <a:pt x="30756" y="32971"/>
                    <a:pt x="31066" y="32971"/>
                  </a:cubicBezTo>
                  <a:cubicBezTo>
                    <a:pt x="34411" y="32971"/>
                    <a:pt x="36666" y="30753"/>
                    <a:pt x="36404" y="27217"/>
                  </a:cubicBezTo>
                  <a:lnTo>
                    <a:pt x="36404" y="27132"/>
                  </a:lnTo>
                  <a:lnTo>
                    <a:pt x="36547" y="21780"/>
                  </a:lnTo>
                  <a:cubicBezTo>
                    <a:pt x="36547" y="21408"/>
                    <a:pt x="36776" y="21093"/>
                    <a:pt x="37091" y="20950"/>
                  </a:cubicBezTo>
                  <a:cubicBezTo>
                    <a:pt x="38608" y="20234"/>
                    <a:pt x="39066" y="18345"/>
                    <a:pt x="38093" y="17029"/>
                  </a:cubicBezTo>
                  <a:lnTo>
                    <a:pt x="36175" y="14453"/>
                  </a:lnTo>
                  <a:cubicBezTo>
                    <a:pt x="36061" y="14310"/>
                    <a:pt x="35975" y="14110"/>
                    <a:pt x="35975" y="13995"/>
                  </a:cubicBezTo>
                  <a:lnTo>
                    <a:pt x="35345" y="6354"/>
                  </a:lnTo>
                  <a:lnTo>
                    <a:pt x="35345" y="6297"/>
                  </a:lnTo>
                  <a:cubicBezTo>
                    <a:pt x="34436" y="5817"/>
                    <a:pt x="33393" y="5538"/>
                    <a:pt x="32334" y="5538"/>
                  </a:cubicBezTo>
                  <a:cubicBezTo>
                    <a:pt x="32193" y="5538"/>
                    <a:pt x="32052" y="5543"/>
                    <a:pt x="31911" y="5553"/>
                  </a:cubicBezTo>
                  <a:cubicBezTo>
                    <a:pt x="31453" y="5581"/>
                    <a:pt x="31167" y="5610"/>
                    <a:pt x="31167" y="5610"/>
                  </a:cubicBezTo>
                  <a:cubicBezTo>
                    <a:pt x="31012" y="5622"/>
                    <a:pt x="30857" y="5628"/>
                    <a:pt x="30704" y="5628"/>
                  </a:cubicBezTo>
                  <a:cubicBezTo>
                    <a:pt x="27611" y="5628"/>
                    <a:pt x="24993" y="3191"/>
                    <a:pt x="24584" y="1"/>
                  </a:cubicBezTo>
                  <a:close/>
                </a:path>
              </a:pathLst>
            </a:custGeom>
            <a:solidFill>
              <a:srgbClr val="AA71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4" name="Google Shape;23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1243" y="215213"/>
            <a:ext cx="6154008" cy="4713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/>
          <p:nvPr>
            <p:ph type="title"/>
          </p:nvPr>
        </p:nvSpPr>
        <p:spPr>
          <a:xfrm>
            <a:off x="6479350" y="190575"/>
            <a:ext cx="250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mixité par métier</a:t>
            </a:r>
            <a:endParaRPr/>
          </a:p>
        </p:txBody>
      </p:sp>
      <p:grpSp>
        <p:nvGrpSpPr>
          <p:cNvPr id="240" name="Google Shape;240;p32"/>
          <p:cNvGrpSpPr/>
          <p:nvPr/>
        </p:nvGrpSpPr>
        <p:grpSpPr>
          <a:xfrm flipH="1">
            <a:off x="6833908" y="2477619"/>
            <a:ext cx="2264717" cy="2665885"/>
            <a:chOff x="7098633" y="2477619"/>
            <a:chExt cx="2264717" cy="2665885"/>
          </a:xfrm>
        </p:grpSpPr>
        <p:sp>
          <p:nvSpPr>
            <p:cNvPr id="241" name="Google Shape;241;p32"/>
            <p:cNvSpPr/>
            <p:nvPr/>
          </p:nvSpPr>
          <p:spPr>
            <a:xfrm flipH="1">
              <a:off x="7561363" y="2477619"/>
              <a:ext cx="1185893" cy="1004316"/>
            </a:xfrm>
            <a:custGeom>
              <a:rect b="b" l="l" r="r" t="t"/>
              <a:pathLst>
                <a:path extrusionOk="0" h="35410" w="41812">
                  <a:moveTo>
                    <a:pt x="28201" y="1"/>
                  </a:moveTo>
                  <a:cubicBezTo>
                    <a:pt x="28075" y="1"/>
                    <a:pt x="27947" y="3"/>
                    <a:pt x="27818" y="7"/>
                  </a:cubicBezTo>
                  <a:lnTo>
                    <a:pt x="27504" y="7"/>
                  </a:lnTo>
                  <a:lnTo>
                    <a:pt x="18374" y="580"/>
                  </a:lnTo>
                  <a:cubicBezTo>
                    <a:pt x="18231" y="580"/>
                    <a:pt x="18088" y="637"/>
                    <a:pt x="17945" y="637"/>
                  </a:cubicBezTo>
                  <a:cubicBezTo>
                    <a:pt x="6554" y="1725"/>
                    <a:pt x="1" y="14088"/>
                    <a:pt x="5123" y="24277"/>
                  </a:cubicBezTo>
                  <a:lnTo>
                    <a:pt x="10761" y="35409"/>
                  </a:lnTo>
                  <a:lnTo>
                    <a:pt x="26073" y="27739"/>
                  </a:lnTo>
                  <a:lnTo>
                    <a:pt x="35660" y="17465"/>
                  </a:lnTo>
                  <a:cubicBezTo>
                    <a:pt x="41812" y="10834"/>
                    <a:pt x="37140" y="1"/>
                    <a:pt x="28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 flipH="1">
              <a:off x="7098633" y="3812622"/>
              <a:ext cx="2264717" cy="1330882"/>
            </a:xfrm>
            <a:custGeom>
              <a:rect b="b" l="l" r="r" t="t"/>
              <a:pathLst>
                <a:path extrusionOk="0" h="46924" w="79849">
                  <a:moveTo>
                    <a:pt x="47742" y="1"/>
                  </a:moveTo>
                  <a:cubicBezTo>
                    <a:pt x="47541" y="1"/>
                    <a:pt x="47339" y="6"/>
                    <a:pt x="47136" y="17"/>
                  </a:cubicBezTo>
                  <a:lnTo>
                    <a:pt x="30079" y="1019"/>
                  </a:lnTo>
                  <a:cubicBezTo>
                    <a:pt x="23898" y="1019"/>
                    <a:pt x="18231" y="4510"/>
                    <a:pt x="15369" y="10005"/>
                  </a:cubicBezTo>
                  <a:lnTo>
                    <a:pt x="1" y="46924"/>
                  </a:lnTo>
                  <a:lnTo>
                    <a:pt x="79848" y="46924"/>
                  </a:lnTo>
                  <a:lnTo>
                    <a:pt x="57439" y="5741"/>
                  </a:lnTo>
                  <a:cubicBezTo>
                    <a:pt x="55504" y="2170"/>
                    <a:pt x="51777" y="1"/>
                    <a:pt x="477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 flipH="1">
              <a:off x="7559689" y="2735095"/>
              <a:ext cx="1128317" cy="1277163"/>
            </a:xfrm>
            <a:custGeom>
              <a:rect b="b" l="l" r="r" t="t"/>
              <a:pathLst>
                <a:path extrusionOk="0" h="45030" w="39782">
                  <a:moveTo>
                    <a:pt x="25032" y="0"/>
                  </a:moveTo>
                  <a:cubicBezTo>
                    <a:pt x="23135" y="0"/>
                    <a:pt x="21728" y="1664"/>
                    <a:pt x="22038" y="3522"/>
                  </a:cubicBezTo>
                  <a:cubicBezTo>
                    <a:pt x="22152" y="4295"/>
                    <a:pt x="22352" y="5010"/>
                    <a:pt x="22724" y="5640"/>
                  </a:cubicBezTo>
                  <a:cubicBezTo>
                    <a:pt x="27132" y="13882"/>
                    <a:pt x="20492" y="12737"/>
                    <a:pt x="19490" y="15943"/>
                  </a:cubicBezTo>
                  <a:cubicBezTo>
                    <a:pt x="19490" y="15943"/>
                    <a:pt x="20320" y="24242"/>
                    <a:pt x="7785" y="24328"/>
                  </a:cubicBezTo>
                  <a:lnTo>
                    <a:pt x="7671" y="25215"/>
                  </a:lnTo>
                  <a:cubicBezTo>
                    <a:pt x="7814" y="27677"/>
                    <a:pt x="7413" y="30224"/>
                    <a:pt x="6583" y="32570"/>
                  </a:cubicBezTo>
                  <a:cubicBezTo>
                    <a:pt x="5410" y="35919"/>
                    <a:pt x="3034" y="38666"/>
                    <a:pt x="1" y="40298"/>
                  </a:cubicBezTo>
                  <a:lnTo>
                    <a:pt x="25357" y="44991"/>
                  </a:lnTo>
                  <a:cubicBezTo>
                    <a:pt x="25500" y="45017"/>
                    <a:pt x="25641" y="45030"/>
                    <a:pt x="25778" y="45030"/>
                  </a:cubicBezTo>
                  <a:cubicBezTo>
                    <a:pt x="27294" y="45030"/>
                    <a:pt x="28424" y="43508"/>
                    <a:pt x="27847" y="41986"/>
                  </a:cubicBezTo>
                  <a:lnTo>
                    <a:pt x="26130" y="37665"/>
                  </a:lnTo>
                  <a:cubicBezTo>
                    <a:pt x="25157" y="35232"/>
                    <a:pt x="26073" y="32485"/>
                    <a:pt x="28334" y="31197"/>
                  </a:cubicBezTo>
                  <a:lnTo>
                    <a:pt x="28563" y="31082"/>
                  </a:lnTo>
                  <a:lnTo>
                    <a:pt x="29879" y="31254"/>
                  </a:lnTo>
                  <a:cubicBezTo>
                    <a:pt x="30161" y="31292"/>
                    <a:pt x="30434" y="31310"/>
                    <a:pt x="30698" y="31310"/>
                  </a:cubicBezTo>
                  <a:cubicBezTo>
                    <a:pt x="34049" y="31310"/>
                    <a:pt x="35918" y="28368"/>
                    <a:pt x="35918" y="24786"/>
                  </a:cubicBezTo>
                  <a:cubicBezTo>
                    <a:pt x="35918" y="24786"/>
                    <a:pt x="36032" y="20665"/>
                    <a:pt x="36204" y="19778"/>
                  </a:cubicBezTo>
                  <a:lnTo>
                    <a:pt x="36290" y="19635"/>
                  </a:lnTo>
                  <a:lnTo>
                    <a:pt x="38150" y="19520"/>
                  </a:lnTo>
                  <a:cubicBezTo>
                    <a:pt x="39180" y="19491"/>
                    <a:pt x="39781" y="18347"/>
                    <a:pt x="39295" y="17459"/>
                  </a:cubicBezTo>
                  <a:lnTo>
                    <a:pt x="35517" y="10848"/>
                  </a:lnTo>
                  <a:lnTo>
                    <a:pt x="35145" y="6040"/>
                  </a:lnTo>
                  <a:cubicBezTo>
                    <a:pt x="35145" y="6069"/>
                    <a:pt x="35088" y="6069"/>
                    <a:pt x="35088" y="6098"/>
                  </a:cubicBezTo>
                  <a:lnTo>
                    <a:pt x="34802" y="2635"/>
                  </a:lnTo>
                  <a:cubicBezTo>
                    <a:pt x="34744" y="1747"/>
                    <a:pt x="34515" y="918"/>
                    <a:pt x="34172" y="116"/>
                  </a:cubicBezTo>
                  <a:cubicBezTo>
                    <a:pt x="33774" y="216"/>
                    <a:pt x="33355" y="293"/>
                    <a:pt x="32933" y="293"/>
                  </a:cubicBezTo>
                  <a:cubicBezTo>
                    <a:pt x="32869" y="293"/>
                    <a:pt x="32805" y="292"/>
                    <a:pt x="32741" y="288"/>
                  </a:cubicBezTo>
                  <a:lnTo>
                    <a:pt x="25128" y="2"/>
                  </a:lnTo>
                  <a:cubicBezTo>
                    <a:pt x="25096" y="1"/>
                    <a:pt x="25064" y="0"/>
                    <a:pt x="25032" y="0"/>
                  </a:cubicBezTo>
                  <a:close/>
                </a:path>
              </a:pathLst>
            </a:custGeom>
            <a:solidFill>
              <a:srgbClr val="814B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" name="Google Shape;244;p32"/>
          <p:cNvGrpSpPr/>
          <p:nvPr/>
        </p:nvGrpSpPr>
        <p:grpSpPr>
          <a:xfrm>
            <a:off x="5846716" y="2724560"/>
            <a:ext cx="2366170" cy="2418932"/>
            <a:chOff x="5846716" y="2724560"/>
            <a:chExt cx="2366170" cy="2418932"/>
          </a:xfrm>
        </p:grpSpPr>
        <p:sp>
          <p:nvSpPr>
            <p:cNvPr id="245" name="Google Shape;245;p32"/>
            <p:cNvSpPr/>
            <p:nvPr/>
          </p:nvSpPr>
          <p:spPr>
            <a:xfrm flipH="1">
              <a:off x="6333724" y="2724560"/>
              <a:ext cx="1171343" cy="1004118"/>
            </a:xfrm>
            <a:custGeom>
              <a:rect b="b" l="l" r="r" t="t"/>
              <a:pathLst>
                <a:path extrusionOk="0" h="35403" w="41299">
                  <a:moveTo>
                    <a:pt x="23848" y="862"/>
                  </a:moveTo>
                  <a:cubicBezTo>
                    <a:pt x="24528" y="862"/>
                    <a:pt x="25195" y="1018"/>
                    <a:pt x="25815" y="1317"/>
                  </a:cubicBezTo>
                  <a:cubicBezTo>
                    <a:pt x="25415" y="1346"/>
                    <a:pt x="25014" y="1432"/>
                    <a:pt x="24671" y="1489"/>
                  </a:cubicBezTo>
                  <a:cubicBezTo>
                    <a:pt x="24155" y="1289"/>
                    <a:pt x="23669" y="1088"/>
                    <a:pt x="23154" y="916"/>
                  </a:cubicBezTo>
                  <a:cubicBezTo>
                    <a:pt x="23386" y="880"/>
                    <a:pt x="23617" y="862"/>
                    <a:pt x="23848" y="862"/>
                  </a:cubicBezTo>
                  <a:close/>
                  <a:moveTo>
                    <a:pt x="17659" y="1"/>
                  </a:moveTo>
                  <a:cubicBezTo>
                    <a:pt x="7928" y="1"/>
                    <a:pt x="1" y="7900"/>
                    <a:pt x="1" y="17630"/>
                  </a:cubicBezTo>
                  <a:cubicBezTo>
                    <a:pt x="1" y="27046"/>
                    <a:pt x="7385" y="34716"/>
                    <a:pt x="16686" y="35231"/>
                  </a:cubicBezTo>
                  <a:lnTo>
                    <a:pt x="16686" y="35403"/>
                  </a:lnTo>
                  <a:cubicBezTo>
                    <a:pt x="16743" y="35374"/>
                    <a:pt x="16857" y="35288"/>
                    <a:pt x="16972" y="35260"/>
                  </a:cubicBezTo>
                  <a:lnTo>
                    <a:pt x="17659" y="35260"/>
                  </a:lnTo>
                  <a:cubicBezTo>
                    <a:pt x="27389" y="35260"/>
                    <a:pt x="35288" y="27361"/>
                    <a:pt x="35288" y="17630"/>
                  </a:cubicBezTo>
                  <a:cubicBezTo>
                    <a:pt x="35288" y="14682"/>
                    <a:pt x="34573" y="11935"/>
                    <a:pt x="33314" y="9502"/>
                  </a:cubicBezTo>
                  <a:lnTo>
                    <a:pt x="33314" y="9502"/>
                  </a:lnTo>
                  <a:cubicBezTo>
                    <a:pt x="33635" y="9567"/>
                    <a:pt x="33974" y="9599"/>
                    <a:pt x="34328" y="9599"/>
                  </a:cubicBezTo>
                  <a:cubicBezTo>
                    <a:pt x="34446" y="9599"/>
                    <a:pt x="34566" y="9595"/>
                    <a:pt x="34687" y="9588"/>
                  </a:cubicBezTo>
                  <a:cubicBezTo>
                    <a:pt x="34687" y="9588"/>
                    <a:pt x="34916" y="9531"/>
                    <a:pt x="35345" y="9531"/>
                  </a:cubicBezTo>
                  <a:cubicBezTo>
                    <a:pt x="35453" y="9526"/>
                    <a:pt x="35561" y="9523"/>
                    <a:pt x="35668" y="9523"/>
                  </a:cubicBezTo>
                  <a:cubicBezTo>
                    <a:pt x="36723" y="9523"/>
                    <a:pt x="37725" y="9776"/>
                    <a:pt x="38608" y="10218"/>
                  </a:cubicBezTo>
                  <a:cubicBezTo>
                    <a:pt x="39581" y="10733"/>
                    <a:pt x="40411" y="11506"/>
                    <a:pt x="40983" y="12450"/>
                  </a:cubicBezTo>
                  <a:cubicBezTo>
                    <a:pt x="41184" y="11649"/>
                    <a:pt x="41298" y="10790"/>
                    <a:pt x="41270" y="9932"/>
                  </a:cubicBezTo>
                  <a:lnTo>
                    <a:pt x="41298" y="9187"/>
                  </a:lnTo>
                  <a:cubicBezTo>
                    <a:pt x="41189" y="4146"/>
                    <a:pt x="37058" y="142"/>
                    <a:pt x="32091" y="142"/>
                  </a:cubicBezTo>
                  <a:cubicBezTo>
                    <a:pt x="31842" y="142"/>
                    <a:pt x="31591" y="152"/>
                    <a:pt x="31339" y="172"/>
                  </a:cubicBezTo>
                  <a:lnTo>
                    <a:pt x="22953" y="802"/>
                  </a:lnTo>
                  <a:cubicBezTo>
                    <a:pt x="21265" y="287"/>
                    <a:pt x="19519" y="1"/>
                    <a:pt x="176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 flipH="1">
              <a:off x="5846716" y="3917863"/>
              <a:ext cx="2366170" cy="1225629"/>
            </a:xfrm>
            <a:custGeom>
              <a:rect b="b" l="l" r="r" t="t"/>
              <a:pathLst>
                <a:path extrusionOk="0" h="43213" w="83426">
                  <a:moveTo>
                    <a:pt x="55191" y="1"/>
                  </a:moveTo>
                  <a:cubicBezTo>
                    <a:pt x="54892" y="1"/>
                    <a:pt x="54592" y="9"/>
                    <a:pt x="54291" y="27"/>
                  </a:cubicBezTo>
                  <a:lnTo>
                    <a:pt x="30394" y="1457"/>
                  </a:lnTo>
                  <a:cubicBezTo>
                    <a:pt x="22610" y="1457"/>
                    <a:pt x="15427" y="6952"/>
                    <a:pt x="11792" y="15738"/>
                  </a:cubicBezTo>
                  <a:lnTo>
                    <a:pt x="1" y="43213"/>
                  </a:lnTo>
                  <a:lnTo>
                    <a:pt x="83426" y="43213"/>
                  </a:lnTo>
                  <a:lnTo>
                    <a:pt x="73037" y="14479"/>
                  </a:lnTo>
                  <a:cubicBezTo>
                    <a:pt x="69842" y="5584"/>
                    <a:pt x="62831" y="1"/>
                    <a:pt x="55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 flipH="1">
              <a:off x="6300453" y="2847937"/>
              <a:ext cx="1051199" cy="1255863"/>
            </a:xfrm>
            <a:custGeom>
              <a:rect b="b" l="l" r="r" t="t"/>
              <a:pathLst>
                <a:path extrusionOk="0" h="44279" w="37063">
                  <a:moveTo>
                    <a:pt x="23068" y="1"/>
                  </a:moveTo>
                  <a:cubicBezTo>
                    <a:pt x="22410" y="1031"/>
                    <a:pt x="22038" y="2290"/>
                    <a:pt x="22038" y="3578"/>
                  </a:cubicBezTo>
                  <a:lnTo>
                    <a:pt x="22038" y="4351"/>
                  </a:lnTo>
                  <a:cubicBezTo>
                    <a:pt x="22038" y="7986"/>
                    <a:pt x="18975" y="10905"/>
                    <a:pt x="15169" y="10905"/>
                  </a:cubicBezTo>
                  <a:cubicBezTo>
                    <a:pt x="14768" y="11048"/>
                    <a:pt x="14425" y="11220"/>
                    <a:pt x="14053" y="11448"/>
                  </a:cubicBezTo>
                  <a:lnTo>
                    <a:pt x="14139" y="21580"/>
                  </a:lnTo>
                  <a:lnTo>
                    <a:pt x="14682" y="22209"/>
                  </a:lnTo>
                  <a:cubicBezTo>
                    <a:pt x="15283" y="22953"/>
                    <a:pt x="15627" y="23869"/>
                    <a:pt x="15713" y="24785"/>
                  </a:cubicBezTo>
                  <a:lnTo>
                    <a:pt x="15713" y="24871"/>
                  </a:lnTo>
                  <a:cubicBezTo>
                    <a:pt x="15856" y="27075"/>
                    <a:pt x="14682" y="29192"/>
                    <a:pt x="12679" y="30337"/>
                  </a:cubicBezTo>
                  <a:cubicBezTo>
                    <a:pt x="12135" y="30652"/>
                    <a:pt x="11620" y="30910"/>
                    <a:pt x="11305" y="31110"/>
                  </a:cubicBezTo>
                  <a:lnTo>
                    <a:pt x="7270" y="25243"/>
                  </a:lnTo>
                  <a:lnTo>
                    <a:pt x="7270" y="25243"/>
                  </a:lnTo>
                  <a:cubicBezTo>
                    <a:pt x="7413" y="27590"/>
                    <a:pt x="7041" y="30022"/>
                    <a:pt x="6268" y="32255"/>
                  </a:cubicBezTo>
                  <a:cubicBezTo>
                    <a:pt x="5152" y="35431"/>
                    <a:pt x="2891" y="38036"/>
                    <a:pt x="1" y="39638"/>
                  </a:cubicBezTo>
                  <a:lnTo>
                    <a:pt x="17430" y="44160"/>
                  </a:lnTo>
                  <a:cubicBezTo>
                    <a:pt x="17743" y="44240"/>
                    <a:pt x="18055" y="44278"/>
                    <a:pt x="18361" y="44278"/>
                  </a:cubicBezTo>
                  <a:cubicBezTo>
                    <a:pt x="20455" y="44278"/>
                    <a:pt x="22248" y="42495"/>
                    <a:pt x="22123" y="40297"/>
                  </a:cubicBezTo>
                  <a:lnTo>
                    <a:pt x="21780" y="34745"/>
                  </a:lnTo>
                  <a:cubicBezTo>
                    <a:pt x="21637" y="33056"/>
                    <a:pt x="22352" y="31425"/>
                    <a:pt x="23640" y="30423"/>
                  </a:cubicBezTo>
                  <a:lnTo>
                    <a:pt x="28420" y="30995"/>
                  </a:lnTo>
                  <a:cubicBezTo>
                    <a:pt x="28742" y="31036"/>
                    <a:pt x="29056" y="31056"/>
                    <a:pt x="29360" y="31056"/>
                  </a:cubicBezTo>
                  <a:cubicBezTo>
                    <a:pt x="32488" y="31056"/>
                    <a:pt x="34605" y="28951"/>
                    <a:pt x="34344" y="25586"/>
                  </a:cubicBezTo>
                  <a:lnTo>
                    <a:pt x="34516" y="19977"/>
                  </a:lnTo>
                  <a:lnTo>
                    <a:pt x="36004" y="19290"/>
                  </a:lnTo>
                  <a:cubicBezTo>
                    <a:pt x="36776" y="18861"/>
                    <a:pt x="37063" y="17716"/>
                    <a:pt x="36462" y="16886"/>
                  </a:cubicBezTo>
                  <a:lnTo>
                    <a:pt x="33857" y="13423"/>
                  </a:lnTo>
                  <a:lnTo>
                    <a:pt x="33199" y="5954"/>
                  </a:lnTo>
                  <a:cubicBezTo>
                    <a:pt x="32378" y="5495"/>
                    <a:pt x="31476" y="5240"/>
                    <a:pt x="30493" y="5240"/>
                  </a:cubicBezTo>
                  <a:cubicBezTo>
                    <a:pt x="30310" y="5240"/>
                    <a:pt x="30125" y="5249"/>
                    <a:pt x="29936" y="5267"/>
                  </a:cubicBezTo>
                  <a:cubicBezTo>
                    <a:pt x="29507" y="5295"/>
                    <a:pt x="29278" y="5295"/>
                    <a:pt x="29278" y="5295"/>
                  </a:cubicBezTo>
                  <a:cubicBezTo>
                    <a:pt x="29154" y="5303"/>
                    <a:pt x="29030" y="5307"/>
                    <a:pt x="28906" y="5307"/>
                  </a:cubicBezTo>
                  <a:cubicBezTo>
                    <a:pt x="25972" y="5307"/>
                    <a:pt x="23452" y="3049"/>
                    <a:pt x="23068" y="1"/>
                  </a:cubicBezTo>
                  <a:close/>
                </a:path>
              </a:pathLst>
            </a:custGeom>
            <a:solidFill>
              <a:srgbClr val="E4B6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8" name="Google Shape;24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75" y="372575"/>
            <a:ext cx="6081600" cy="44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>
            <p:ph idx="1" type="subTitle"/>
          </p:nvPr>
        </p:nvSpPr>
        <p:spPr>
          <a:xfrm>
            <a:off x="775425" y="1732763"/>
            <a:ext cx="26586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sont des hommes</a:t>
            </a:r>
            <a:endParaRPr/>
          </a:p>
        </p:txBody>
      </p:sp>
      <p:grpSp>
        <p:nvGrpSpPr>
          <p:cNvPr id="254" name="Google Shape;254;p33"/>
          <p:cNvGrpSpPr/>
          <p:nvPr/>
        </p:nvGrpSpPr>
        <p:grpSpPr>
          <a:xfrm>
            <a:off x="2" y="2597375"/>
            <a:ext cx="2329885" cy="2593685"/>
            <a:chOff x="5556602" y="2551925"/>
            <a:chExt cx="2329885" cy="2593685"/>
          </a:xfrm>
        </p:grpSpPr>
        <p:sp>
          <p:nvSpPr>
            <p:cNvPr id="255" name="Google Shape;255;p33"/>
            <p:cNvSpPr/>
            <p:nvPr/>
          </p:nvSpPr>
          <p:spPr>
            <a:xfrm flipH="1">
              <a:off x="5556602" y="3848474"/>
              <a:ext cx="2329885" cy="1297135"/>
            </a:xfrm>
            <a:custGeom>
              <a:rect b="b" l="l" r="r" t="t"/>
              <a:pathLst>
                <a:path extrusionOk="0" h="47036" w="84485">
                  <a:moveTo>
                    <a:pt x="56387" y="0"/>
                  </a:moveTo>
                  <a:cubicBezTo>
                    <a:pt x="56223" y="0"/>
                    <a:pt x="56059" y="5"/>
                    <a:pt x="55894" y="14"/>
                  </a:cubicBezTo>
                  <a:lnTo>
                    <a:pt x="34401" y="1101"/>
                  </a:lnTo>
                  <a:cubicBezTo>
                    <a:pt x="28190" y="1101"/>
                    <a:pt x="22552" y="4536"/>
                    <a:pt x="19690" y="10031"/>
                  </a:cubicBezTo>
                  <a:lnTo>
                    <a:pt x="0" y="47035"/>
                  </a:lnTo>
                  <a:lnTo>
                    <a:pt x="84484" y="47035"/>
                  </a:lnTo>
                  <a:lnTo>
                    <a:pt x="64308" y="5022"/>
                  </a:lnTo>
                  <a:cubicBezTo>
                    <a:pt x="62834" y="1939"/>
                    <a:pt x="59747" y="0"/>
                    <a:pt x="56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 flipH="1">
              <a:off x="6326838" y="3239552"/>
              <a:ext cx="783835" cy="807690"/>
            </a:xfrm>
            <a:custGeom>
              <a:rect b="b" l="l" r="r" t="t"/>
              <a:pathLst>
                <a:path extrusionOk="0" h="29288" w="28423">
                  <a:moveTo>
                    <a:pt x="17515" y="1"/>
                  </a:moveTo>
                  <a:cubicBezTo>
                    <a:pt x="16370" y="4637"/>
                    <a:pt x="12478" y="7986"/>
                    <a:pt x="7785" y="8529"/>
                  </a:cubicBezTo>
                  <a:lnTo>
                    <a:pt x="7670" y="9417"/>
                  </a:lnTo>
                  <a:cubicBezTo>
                    <a:pt x="7813" y="11878"/>
                    <a:pt x="7441" y="14425"/>
                    <a:pt x="6611" y="16800"/>
                  </a:cubicBezTo>
                  <a:cubicBezTo>
                    <a:pt x="5438" y="20120"/>
                    <a:pt x="3062" y="22868"/>
                    <a:pt x="0" y="24556"/>
                  </a:cubicBezTo>
                  <a:lnTo>
                    <a:pt x="25357" y="29250"/>
                  </a:lnTo>
                  <a:cubicBezTo>
                    <a:pt x="25496" y="29275"/>
                    <a:pt x="25633" y="29287"/>
                    <a:pt x="25766" y="29287"/>
                  </a:cubicBezTo>
                  <a:cubicBezTo>
                    <a:pt x="27287" y="29287"/>
                    <a:pt x="28423" y="27718"/>
                    <a:pt x="27818" y="26245"/>
                  </a:cubicBezTo>
                  <a:lnTo>
                    <a:pt x="26101" y="21895"/>
                  </a:lnTo>
                  <a:cubicBezTo>
                    <a:pt x="25643" y="20693"/>
                    <a:pt x="25643" y="19376"/>
                    <a:pt x="26044" y="18174"/>
                  </a:cubicBezTo>
                  <a:lnTo>
                    <a:pt x="18774" y="17688"/>
                  </a:lnTo>
                  <a:cubicBezTo>
                    <a:pt x="14481" y="17573"/>
                    <a:pt x="15226" y="11992"/>
                    <a:pt x="15884" y="7127"/>
                  </a:cubicBezTo>
                  <a:lnTo>
                    <a:pt x="17544" y="115"/>
                  </a:lnTo>
                  <a:lnTo>
                    <a:pt x="17515" y="1"/>
                  </a:lnTo>
                  <a:close/>
                </a:path>
              </a:pathLst>
            </a:custGeom>
            <a:solidFill>
              <a:srgbClr val="E4B6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3"/>
            <p:cNvSpPr/>
            <p:nvPr/>
          </p:nvSpPr>
          <p:spPr>
            <a:xfrm flipH="1">
              <a:off x="6012831" y="2803894"/>
              <a:ext cx="533569" cy="647216"/>
            </a:xfrm>
            <a:custGeom>
              <a:rect b="b" l="l" r="r" t="t"/>
              <a:pathLst>
                <a:path extrusionOk="0" h="23469" w="19348">
                  <a:moveTo>
                    <a:pt x="4646" y="1"/>
                  </a:moveTo>
                  <a:cubicBezTo>
                    <a:pt x="2752" y="1"/>
                    <a:pt x="1291" y="1649"/>
                    <a:pt x="1603" y="3550"/>
                  </a:cubicBezTo>
                  <a:lnTo>
                    <a:pt x="1775" y="4723"/>
                  </a:lnTo>
                  <a:cubicBezTo>
                    <a:pt x="2319" y="8186"/>
                    <a:pt x="2033" y="11706"/>
                    <a:pt x="1002" y="15026"/>
                  </a:cubicBezTo>
                  <a:lnTo>
                    <a:pt x="1" y="18289"/>
                  </a:lnTo>
                  <a:cubicBezTo>
                    <a:pt x="659" y="20206"/>
                    <a:pt x="2319" y="21666"/>
                    <a:pt x="4351" y="22095"/>
                  </a:cubicBezTo>
                  <a:lnTo>
                    <a:pt x="10933" y="23469"/>
                  </a:lnTo>
                  <a:lnTo>
                    <a:pt x="11162" y="22725"/>
                  </a:lnTo>
                  <a:cubicBezTo>
                    <a:pt x="11604" y="21125"/>
                    <a:pt x="13056" y="20030"/>
                    <a:pt x="14698" y="20030"/>
                  </a:cubicBezTo>
                  <a:cubicBezTo>
                    <a:pt x="14759" y="20030"/>
                    <a:pt x="14821" y="20031"/>
                    <a:pt x="14883" y="20035"/>
                  </a:cubicBezTo>
                  <a:lnTo>
                    <a:pt x="15655" y="20063"/>
                  </a:lnTo>
                  <a:cubicBezTo>
                    <a:pt x="15655" y="19891"/>
                    <a:pt x="15684" y="19777"/>
                    <a:pt x="15741" y="19720"/>
                  </a:cubicBezTo>
                  <a:lnTo>
                    <a:pt x="15799" y="19577"/>
                  </a:lnTo>
                  <a:lnTo>
                    <a:pt x="17659" y="19462"/>
                  </a:lnTo>
                  <a:cubicBezTo>
                    <a:pt x="18718" y="19462"/>
                    <a:pt x="19347" y="18346"/>
                    <a:pt x="18804" y="17459"/>
                  </a:cubicBezTo>
                  <a:lnTo>
                    <a:pt x="15054" y="10876"/>
                  </a:lnTo>
                  <a:lnTo>
                    <a:pt x="14654" y="6126"/>
                  </a:lnTo>
                  <a:lnTo>
                    <a:pt x="14368" y="2634"/>
                  </a:lnTo>
                  <a:cubicBezTo>
                    <a:pt x="14310" y="1747"/>
                    <a:pt x="14081" y="917"/>
                    <a:pt x="13738" y="144"/>
                  </a:cubicBezTo>
                  <a:cubicBezTo>
                    <a:pt x="13359" y="239"/>
                    <a:pt x="12960" y="295"/>
                    <a:pt x="12557" y="295"/>
                  </a:cubicBezTo>
                  <a:cubicBezTo>
                    <a:pt x="12474" y="295"/>
                    <a:pt x="12391" y="292"/>
                    <a:pt x="12307" y="287"/>
                  </a:cubicBezTo>
                  <a:lnTo>
                    <a:pt x="4694" y="1"/>
                  </a:lnTo>
                  <a:cubicBezTo>
                    <a:pt x="4678" y="1"/>
                    <a:pt x="4662" y="1"/>
                    <a:pt x="4646" y="1"/>
                  </a:cubicBezTo>
                  <a:close/>
                </a:path>
              </a:pathLst>
            </a:custGeom>
            <a:solidFill>
              <a:srgbClr val="E4B6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3"/>
            <p:cNvSpPr/>
            <p:nvPr/>
          </p:nvSpPr>
          <p:spPr>
            <a:xfrm flipH="1">
              <a:off x="6034350" y="2551925"/>
              <a:ext cx="1134731" cy="1199428"/>
            </a:xfrm>
            <a:custGeom>
              <a:rect b="b" l="l" r="r" t="t"/>
              <a:pathLst>
                <a:path extrusionOk="0" h="43493" w="41147">
                  <a:moveTo>
                    <a:pt x="28266" y="0"/>
                  </a:moveTo>
                  <a:cubicBezTo>
                    <a:pt x="28127" y="0"/>
                    <a:pt x="27987" y="3"/>
                    <a:pt x="27847" y="9"/>
                  </a:cubicBezTo>
                  <a:lnTo>
                    <a:pt x="27503" y="9"/>
                  </a:lnTo>
                  <a:lnTo>
                    <a:pt x="18402" y="581"/>
                  </a:lnTo>
                  <a:cubicBezTo>
                    <a:pt x="18259" y="581"/>
                    <a:pt x="18116" y="610"/>
                    <a:pt x="17973" y="610"/>
                  </a:cubicBezTo>
                  <a:cubicBezTo>
                    <a:pt x="6583" y="1726"/>
                    <a:pt x="0" y="14061"/>
                    <a:pt x="5152" y="24249"/>
                  </a:cubicBezTo>
                  <a:lnTo>
                    <a:pt x="9759" y="33379"/>
                  </a:lnTo>
                  <a:lnTo>
                    <a:pt x="9874" y="33379"/>
                  </a:lnTo>
                  <a:cubicBezTo>
                    <a:pt x="14596" y="32892"/>
                    <a:pt x="18460" y="29486"/>
                    <a:pt x="19604" y="24879"/>
                  </a:cubicBezTo>
                  <a:lnTo>
                    <a:pt x="19633" y="24965"/>
                  </a:lnTo>
                  <a:lnTo>
                    <a:pt x="18030" y="31747"/>
                  </a:lnTo>
                  <a:lnTo>
                    <a:pt x="17973" y="31976"/>
                  </a:lnTo>
                  <a:cubicBezTo>
                    <a:pt x="17315" y="36899"/>
                    <a:pt x="16571" y="42422"/>
                    <a:pt x="20892" y="42508"/>
                  </a:cubicBezTo>
                  <a:lnTo>
                    <a:pt x="28162" y="42995"/>
                  </a:lnTo>
                  <a:lnTo>
                    <a:pt x="34658" y="43481"/>
                  </a:lnTo>
                  <a:cubicBezTo>
                    <a:pt x="34769" y="43489"/>
                    <a:pt x="34879" y="43493"/>
                    <a:pt x="34988" y="43493"/>
                  </a:cubicBezTo>
                  <a:cubicBezTo>
                    <a:pt x="37669" y="43493"/>
                    <a:pt x="39796" y="41169"/>
                    <a:pt x="39466" y="38501"/>
                  </a:cubicBezTo>
                  <a:lnTo>
                    <a:pt x="38321" y="29200"/>
                  </a:lnTo>
                  <a:lnTo>
                    <a:pt x="38207" y="29200"/>
                  </a:lnTo>
                  <a:lnTo>
                    <a:pt x="37434" y="29172"/>
                  </a:lnTo>
                  <a:cubicBezTo>
                    <a:pt x="37372" y="29168"/>
                    <a:pt x="37310" y="29167"/>
                    <a:pt x="37249" y="29167"/>
                  </a:cubicBezTo>
                  <a:cubicBezTo>
                    <a:pt x="35607" y="29167"/>
                    <a:pt x="34155" y="30261"/>
                    <a:pt x="33714" y="31833"/>
                  </a:cubicBezTo>
                  <a:lnTo>
                    <a:pt x="33485" y="32606"/>
                  </a:lnTo>
                  <a:lnTo>
                    <a:pt x="26902" y="31232"/>
                  </a:lnTo>
                  <a:cubicBezTo>
                    <a:pt x="24870" y="30803"/>
                    <a:pt x="23210" y="29343"/>
                    <a:pt x="22552" y="27397"/>
                  </a:cubicBezTo>
                  <a:lnTo>
                    <a:pt x="23554" y="24163"/>
                  </a:lnTo>
                  <a:cubicBezTo>
                    <a:pt x="24584" y="20815"/>
                    <a:pt x="24842" y="17295"/>
                    <a:pt x="24327" y="13860"/>
                  </a:cubicBezTo>
                  <a:lnTo>
                    <a:pt x="24155" y="12658"/>
                  </a:lnTo>
                  <a:cubicBezTo>
                    <a:pt x="23845" y="10801"/>
                    <a:pt x="25252" y="9137"/>
                    <a:pt x="27122" y="9137"/>
                  </a:cubicBezTo>
                  <a:cubicBezTo>
                    <a:pt x="27154" y="9137"/>
                    <a:pt x="27185" y="9137"/>
                    <a:pt x="27217" y="9138"/>
                  </a:cubicBezTo>
                  <a:lnTo>
                    <a:pt x="34858" y="9424"/>
                  </a:lnTo>
                  <a:cubicBezTo>
                    <a:pt x="34924" y="9428"/>
                    <a:pt x="34988" y="9430"/>
                    <a:pt x="35053" y="9430"/>
                  </a:cubicBezTo>
                  <a:cubicBezTo>
                    <a:pt x="35468" y="9430"/>
                    <a:pt x="35868" y="9356"/>
                    <a:pt x="36289" y="9281"/>
                  </a:cubicBezTo>
                  <a:cubicBezTo>
                    <a:pt x="36633" y="10054"/>
                    <a:pt x="36862" y="10884"/>
                    <a:pt x="36919" y="11771"/>
                  </a:cubicBezTo>
                  <a:lnTo>
                    <a:pt x="37205" y="15234"/>
                  </a:lnTo>
                  <a:cubicBezTo>
                    <a:pt x="38379" y="13059"/>
                    <a:pt x="38636" y="10626"/>
                    <a:pt x="38178" y="8365"/>
                  </a:cubicBezTo>
                  <a:cubicBezTo>
                    <a:pt x="38722" y="7993"/>
                    <a:pt x="39180" y="7478"/>
                    <a:pt x="39523" y="6906"/>
                  </a:cubicBezTo>
                  <a:lnTo>
                    <a:pt x="39781" y="6477"/>
                  </a:lnTo>
                  <a:cubicBezTo>
                    <a:pt x="41146" y="4969"/>
                    <a:pt x="40024" y="2641"/>
                    <a:pt x="38043" y="2641"/>
                  </a:cubicBezTo>
                  <a:cubicBezTo>
                    <a:pt x="38031" y="2641"/>
                    <a:pt x="38019" y="2641"/>
                    <a:pt x="38007" y="2642"/>
                  </a:cubicBezTo>
                  <a:lnTo>
                    <a:pt x="35145" y="2727"/>
                  </a:lnTo>
                  <a:cubicBezTo>
                    <a:pt x="33401" y="1066"/>
                    <a:pt x="31009" y="0"/>
                    <a:pt x="282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" name="Google Shape;259;p33"/>
          <p:cNvGrpSpPr/>
          <p:nvPr/>
        </p:nvGrpSpPr>
        <p:grpSpPr>
          <a:xfrm>
            <a:off x="1033125" y="3279652"/>
            <a:ext cx="1726875" cy="1909820"/>
            <a:chOff x="6589725" y="3234202"/>
            <a:chExt cx="1726875" cy="1909820"/>
          </a:xfrm>
        </p:grpSpPr>
        <p:sp>
          <p:nvSpPr>
            <p:cNvPr id="260" name="Google Shape;260;p33"/>
            <p:cNvSpPr/>
            <p:nvPr/>
          </p:nvSpPr>
          <p:spPr>
            <a:xfrm flipH="1">
              <a:off x="6677015" y="3234202"/>
              <a:ext cx="1391368" cy="1275294"/>
            </a:xfrm>
            <a:custGeom>
              <a:rect b="b" l="l" r="r" t="t"/>
              <a:pathLst>
                <a:path extrusionOk="0" h="46244" w="50453">
                  <a:moveTo>
                    <a:pt x="11681" y="0"/>
                  </a:moveTo>
                  <a:cubicBezTo>
                    <a:pt x="5202" y="0"/>
                    <a:pt x="1" y="5503"/>
                    <a:pt x="415" y="12043"/>
                  </a:cubicBezTo>
                  <a:lnTo>
                    <a:pt x="1817" y="33880"/>
                  </a:lnTo>
                  <a:lnTo>
                    <a:pt x="14724" y="34595"/>
                  </a:lnTo>
                  <a:cubicBezTo>
                    <a:pt x="14238" y="35311"/>
                    <a:pt x="13694" y="36055"/>
                    <a:pt x="13236" y="36684"/>
                  </a:cubicBezTo>
                  <a:cubicBezTo>
                    <a:pt x="12606" y="37543"/>
                    <a:pt x="12320" y="38545"/>
                    <a:pt x="12320" y="39604"/>
                  </a:cubicBezTo>
                  <a:lnTo>
                    <a:pt x="12320" y="39661"/>
                  </a:lnTo>
                  <a:cubicBezTo>
                    <a:pt x="12406" y="42838"/>
                    <a:pt x="15239" y="45757"/>
                    <a:pt x="18388" y="46215"/>
                  </a:cubicBezTo>
                  <a:cubicBezTo>
                    <a:pt x="18731" y="46243"/>
                    <a:pt x="19046" y="46243"/>
                    <a:pt x="19418" y="46243"/>
                  </a:cubicBezTo>
                  <a:cubicBezTo>
                    <a:pt x="22423" y="46243"/>
                    <a:pt x="25428" y="46243"/>
                    <a:pt x="28433" y="46215"/>
                  </a:cubicBezTo>
                  <a:cubicBezTo>
                    <a:pt x="33756" y="46215"/>
                    <a:pt x="39136" y="46186"/>
                    <a:pt x="44460" y="46186"/>
                  </a:cubicBezTo>
                  <a:cubicBezTo>
                    <a:pt x="47465" y="45928"/>
                    <a:pt x="49869" y="43668"/>
                    <a:pt x="50183" y="40806"/>
                  </a:cubicBezTo>
                  <a:cubicBezTo>
                    <a:pt x="50452" y="38626"/>
                    <a:pt x="48673" y="36776"/>
                    <a:pt x="46438" y="36776"/>
                  </a:cubicBezTo>
                  <a:cubicBezTo>
                    <a:pt x="46295" y="36776"/>
                    <a:pt x="46151" y="36783"/>
                    <a:pt x="46005" y="36799"/>
                  </a:cubicBezTo>
                  <a:cubicBezTo>
                    <a:pt x="45880" y="36809"/>
                    <a:pt x="45757" y="36814"/>
                    <a:pt x="45635" y="36814"/>
                  </a:cubicBezTo>
                  <a:cubicBezTo>
                    <a:pt x="43042" y="36814"/>
                    <a:pt x="41111" y="34537"/>
                    <a:pt x="41712" y="32077"/>
                  </a:cubicBezTo>
                  <a:lnTo>
                    <a:pt x="41941" y="30159"/>
                  </a:lnTo>
                  <a:cubicBezTo>
                    <a:pt x="42370" y="26782"/>
                    <a:pt x="39881" y="23863"/>
                    <a:pt x="36475" y="23462"/>
                  </a:cubicBezTo>
                  <a:lnTo>
                    <a:pt x="36503" y="17338"/>
                  </a:lnTo>
                  <a:cubicBezTo>
                    <a:pt x="36589" y="8552"/>
                    <a:pt x="29835" y="1197"/>
                    <a:pt x="21049" y="567"/>
                  </a:cubicBezTo>
                  <a:lnTo>
                    <a:pt x="12406" y="23"/>
                  </a:lnTo>
                  <a:cubicBezTo>
                    <a:pt x="12163" y="8"/>
                    <a:pt x="11921" y="0"/>
                    <a:pt x="116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 flipH="1">
              <a:off x="6589725" y="4437928"/>
              <a:ext cx="1726875" cy="706094"/>
            </a:xfrm>
            <a:custGeom>
              <a:rect b="b" l="l" r="r" t="t"/>
              <a:pathLst>
                <a:path extrusionOk="0" h="25604" w="62619">
                  <a:moveTo>
                    <a:pt x="21162" y="1"/>
                  </a:moveTo>
                  <a:cubicBezTo>
                    <a:pt x="15425" y="1"/>
                    <a:pt x="10206" y="3350"/>
                    <a:pt x="7813" y="8575"/>
                  </a:cubicBezTo>
                  <a:lnTo>
                    <a:pt x="0" y="25603"/>
                  </a:lnTo>
                  <a:lnTo>
                    <a:pt x="62619" y="25603"/>
                  </a:lnTo>
                  <a:lnTo>
                    <a:pt x="53747" y="9347"/>
                  </a:lnTo>
                  <a:cubicBezTo>
                    <a:pt x="51028" y="4167"/>
                    <a:pt x="45648" y="876"/>
                    <a:pt x="39781" y="876"/>
                  </a:cubicBezTo>
                  <a:lnTo>
                    <a:pt x="21865" y="18"/>
                  </a:lnTo>
                  <a:cubicBezTo>
                    <a:pt x="21630" y="6"/>
                    <a:pt x="21396" y="1"/>
                    <a:pt x="21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3"/>
            <p:cNvSpPr/>
            <p:nvPr/>
          </p:nvSpPr>
          <p:spPr>
            <a:xfrm flipH="1">
              <a:off x="7136674" y="3483937"/>
              <a:ext cx="1024477" cy="1134566"/>
            </a:xfrm>
            <a:custGeom>
              <a:rect b="b" l="l" r="r" t="t"/>
              <a:pathLst>
                <a:path extrusionOk="0" h="41141" w="37149">
                  <a:moveTo>
                    <a:pt x="6186" y="0"/>
                  </a:moveTo>
                  <a:cubicBezTo>
                    <a:pt x="5081" y="0"/>
                    <a:pt x="4000" y="761"/>
                    <a:pt x="3893" y="2043"/>
                  </a:cubicBezTo>
                  <a:lnTo>
                    <a:pt x="3893" y="2100"/>
                  </a:lnTo>
                  <a:lnTo>
                    <a:pt x="3206" y="10285"/>
                  </a:lnTo>
                  <a:lnTo>
                    <a:pt x="602" y="13748"/>
                  </a:lnTo>
                  <a:cubicBezTo>
                    <a:pt x="1" y="14549"/>
                    <a:pt x="287" y="15723"/>
                    <a:pt x="1203" y="16152"/>
                  </a:cubicBezTo>
                  <a:lnTo>
                    <a:pt x="2663" y="16839"/>
                  </a:lnTo>
                  <a:lnTo>
                    <a:pt x="2748" y="16925"/>
                  </a:lnTo>
                  <a:cubicBezTo>
                    <a:pt x="2663" y="17841"/>
                    <a:pt x="2949" y="22277"/>
                    <a:pt x="2949" y="22277"/>
                  </a:cubicBezTo>
                  <a:cubicBezTo>
                    <a:pt x="2660" y="25637"/>
                    <a:pt x="4707" y="27914"/>
                    <a:pt x="7875" y="27914"/>
                  </a:cubicBezTo>
                  <a:cubicBezTo>
                    <a:pt x="8161" y="27914"/>
                    <a:pt x="8456" y="27895"/>
                    <a:pt x="8758" y="27857"/>
                  </a:cubicBezTo>
                  <a:lnTo>
                    <a:pt x="13509" y="27285"/>
                  </a:lnTo>
                  <a:cubicBezTo>
                    <a:pt x="14797" y="28315"/>
                    <a:pt x="15513" y="29918"/>
                    <a:pt x="15369" y="31607"/>
                  </a:cubicBezTo>
                  <a:lnTo>
                    <a:pt x="15055" y="37159"/>
                  </a:lnTo>
                  <a:cubicBezTo>
                    <a:pt x="14930" y="39357"/>
                    <a:pt x="16701" y="41140"/>
                    <a:pt x="18790" y="41140"/>
                  </a:cubicBezTo>
                  <a:cubicBezTo>
                    <a:pt x="19095" y="41140"/>
                    <a:pt x="19406" y="41102"/>
                    <a:pt x="19720" y="41022"/>
                  </a:cubicBezTo>
                  <a:lnTo>
                    <a:pt x="37149" y="36500"/>
                  </a:lnTo>
                  <a:cubicBezTo>
                    <a:pt x="34401" y="34955"/>
                    <a:pt x="32226" y="32522"/>
                    <a:pt x="31081" y="29632"/>
                  </a:cubicBezTo>
                  <a:cubicBezTo>
                    <a:pt x="28391" y="29632"/>
                    <a:pt x="25730" y="29660"/>
                    <a:pt x="23068" y="29660"/>
                  </a:cubicBezTo>
                  <a:cubicBezTo>
                    <a:pt x="22938" y="29672"/>
                    <a:pt x="22817" y="29679"/>
                    <a:pt x="22704" y="29679"/>
                  </a:cubicBezTo>
                  <a:cubicBezTo>
                    <a:pt x="22545" y="29679"/>
                    <a:pt x="22401" y="29665"/>
                    <a:pt x="22267" y="29632"/>
                  </a:cubicBezTo>
                  <a:cubicBezTo>
                    <a:pt x="19519" y="29260"/>
                    <a:pt x="17058" y="26713"/>
                    <a:pt x="16972" y="23908"/>
                  </a:cubicBezTo>
                  <a:lnTo>
                    <a:pt x="16972" y="23851"/>
                  </a:lnTo>
                  <a:cubicBezTo>
                    <a:pt x="16944" y="22963"/>
                    <a:pt x="17230" y="22048"/>
                    <a:pt x="17773" y="21304"/>
                  </a:cubicBezTo>
                  <a:cubicBezTo>
                    <a:pt x="18346" y="20531"/>
                    <a:pt x="19090" y="19443"/>
                    <a:pt x="19662" y="18613"/>
                  </a:cubicBezTo>
                  <a:cubicBezTo>
                    <a:pt x="20235" y="17841"/>
                    <a:pt x="20521" y="16868"/>
                    <a:pt x="20521" y="15895"/>
                  </a:cubicBezTo>
                  <a:lnTo>
                    <a:pt x="20521" y="15837"/>
                  </a:lnTo>
                  <a:cubicBezTo>
                    <a:pt x="20521" y="13405"/>
                    <a:pt x="18832" y="11287"/>
                    <a:pt x="16371" y="10657"/>
                  </a:cubicBezTo>
                  <a:cubicBezTo>
                    <a:pt x="16185" y="10672"/>
                    <a:pt x="16001" y="10679"/>
                    <a:pt x="15818" y="10679"/>
                  </a:cubicBezTo>
                  <a:cubicBezTo>
                    <a:pt x="12475" y="10679"/>
                    <a:pt x="9631" y="8247"/>
                    <a:pt x="9359" y="4991"/>
                  </a:cubicBezTo>
                  <a:cubicBezTo>
                    <a:pt x="9359" y="4991"/>
                    <a:pt x="9331" y="4704"/>
                    <a:pt x="9302" y="4247"/>
                  </a:cubicBezTo>
                  <a:cubicBezTo>
                    <a:pt x="9188" y="2987"/>
                    <a:pt x="8730" y="1871"/>
                    <a:pt x="8014" y="898"/>
                  </a:cubicBezTo>
                  <a:cubicBezTo>
                    <a:pt x="7538" y="281"/>
                    <a:pt x="6858" y="0"/>
                    <a:pt x="6186" y="0"/>
                  </a:cubicBezTo>
                  <a:close/>
                </a:path>
              </a:pathLst>
            </a:custGeom>
            <a:solidFill>
              <a:srgbClr val="F4D8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3" name="Google Shape;2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1950" y="218100"/>
            <a:ext cx="5148825" cy="462552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3"/>
          <p:cNvSpPr/>
          <p:nvPr/>
        </p:nvSpPr>
        <p:spPr>
          <a:xfrm>
            <a:off x="55663" y="665425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3"/>
          <p:cNvSpPr txBox="1"/>
          <p:nvPr>
            <p:ph idx="4294967295" type="title"/>
          </p:nvPr>
        </p:nvSpPr>
        <p:spPr>
          <a:xfrm>
            <a:off x="119492" y="674512"/>
            <a:ext cx="74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22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66" name="Google Shape;266;p33"/>
          <p:cNvSpPr txBox="1"/>
          <p:nvPr>
            <p:ph idx="2" type="subTitle"/>
          </p:nvPr>
        </p:nvSpPr>
        <p:spPr>
          <a:xfrm>
            <a:off x="775425" y="453175"/>
            <a:ext cx="2520000" cy="134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Employés recrutés sur les 5 dernières années sont des femmes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Promotion selon le genre</a:t>
            </a:r>
            <a:endParaRPr/>
          </a:p>
        </p:txBody>
      </p:sp>
      <p:pic>
        <p:nvPicPr>
          <p:cNvPr id="272" name="Google Shape;2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6425" y="1063150"/>
            <a:ext cx="5127987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4"/>
          <p:cNvSpPr/>
          <p:nvPr/>
        </p:nvSpPr>
        <p:spPr>
          <a:xfrm>
            <a:off x="449263" y="1487488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4"/>
          <p:cNvSpPr txBox="1"/>
          <p:nvPr>
            <p:ph idx="4294967295" type="title"/>
          </p:nvPr>
        </p:nvSpPr>
        <p:spPr>
          <a:xfrm>
            <a:off x="426462" y="1484325"/>
            <a:ext cx="1095000" cy="3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212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75" name="Google Shape;275;p34"/>
          <p:cNvSpPr txBox="1"/>
          <p:nvPr/>
        </p:nvSpPr>
        <p:spPr>
          <a:xfrm>
            <a:off x="1283750" y="1586000"/>
            <a:ext cx="27912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Encode Sans"/>
                <a:ea typeface="Encode Sans"/>
                <a:cs typeface="Encode Sans"/>
                <a:sym typeface="Encode Sans"/>
              </a:rPr>
              <a:t>Promotions</a:t>
            </a:r>
            <a:endParaRPr b="1" sz="2000">
              <a:solidFill>
                <a:srgbClr val="000000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76" name="Google Shape;276;p34"/>
          <p:cNvSpPr txBox="1"/>
          <p:nvPr>
            <p:ph idx="4294967295" type="subTitle"/>
          </p:nvPr>
        </p:nvSpPr>
        <p:spPr>
          <a:xfrm>
            <a:off x="1283750" y="2033100"/>
            <a:ext cx="27912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103 pour les femmes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109 pour les hommes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35"/>
          <p:cNvGrpSpPr/>
          <p:nvPr/>
        </p:nvGrpSpPr>
        <p:grpSpPr>
          <a:xfrm>
            <a:off x="6269150" y="2830375"/>
            <a:ext cx="2409050" cy="2313125"/>
            <a:chOff x="6255300" y="2830375"/>
            <a:chExt cx="2409050" cy="2313125"/>
          </a:xfrm>
        </p:grpSpPr>
        <p:sp>
          <p:nvSpPr>
            <p:cNvPr id="282" name="Google Shape;282;p35"/>
            <p:cNvSpPr/>
            <p:nvPr/>
          </p:nvSpPr>
          <p:spPr>
            <a:xfrm flipH="1">
              <a:off x="6878950" y="2830375"/>
              <a:ext cx="1029125" cy="1232025"/>
            </a:xfrm>
            <a:custGeom>
              <a:rect b="b" l="l" r="r" t="t"/>
              <a:pathLst>
                <a:path extrusionOk="0" h="49281" w="41165">
                  <a:moveTo>
                    <a:pt x="28011" y="1"/>
                  </a:moveTo>
                  <a:cubicBezTo>
                    <a:pt x="27738" y="1"/>
                    <a:pt x="27464" y="10"/>
                    <a:pt x="27189" y="27"/>
                  </a:cubicBezTo>
                  <a:lnTo>
                    <a:pt x="17458" y="628"/>
                  </a:lnTo>
                  <a:cubicBezTo>
                    <a:pt x="7584" y="1372"/>
                    <a:pt x="0" y="9643"/>
                    <a:pt x="86" y="19517"/>
                  </a:cubicBezTo>
                  <a:lnTo>
                    <a:pt x="258" y="40237"/>
                  </a:lnTo>
                  <a:lnTo>
                    <a:pt x="40525" y="49281"/>
                  </a:lnTo>
                  <a:lnTo>
                    <a:pt x="40668" y="13535"/>
                  </a:lnTo>
                  <a:cubicBezTo>
                    <a:pt x="41165" y="6170"/>
                    <a:pt x="35280" y="1"/>
                    <a:pt x="280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5"/>
            <p:cNvSpPr/>
            <p:nvPr/>
          </p:nvSpPr>
          <p:spPr>
            <a:xfrm flipH="1">
              <a:off x="6255300" y="3919200"/>
              <a:ext cx="2409050" cy="1224300"/>
            </a:xfrm>
            <a:custGeom>
              <a:rect b="b" l="l" r="r" t="t"/>
              <a:pathLst>
                <a:path extrusionOk="0" h="48972" w="96362">
                  <a:moveTo>
                    <a:pt x="63811" y="1"/>
                  </a:moveTo>
                  <a:cubicBezTo>
                    <a:pt x="63453" y="1"/>
                    <a:pt x="63094" y="11"/>
                    <a:pt x="62734" y="33"/>
                  </a:cubicBezTo>
                  <a:lnTo>
                    <a:pt x="35145" y="1693"/>
                  </a:lnTo>
                  <a:cubicBezTo>
                    <a:pt x="26102" y="1693"/>
                    <a:pt x="17831" y="7903"/>
                    <a:pt x="13652" y="17862"/>
                  </a:cubicBezTo>
                  <a:lnTo>
                    <a:pt x="1" y="48972"/>
                  </a:lnTo>
                  <a:lnTo>
                    <a:pt x="96362" y="48972"/>
                  </a:lnTo>
                  <a:lnTo>
                    <a:pt x="84370" y="16431"/>
                  </a:lnTo>
                  <a:cubicBezTo>
                    <a:pt x="80657" y="6392"/>
                    <a:pt x="72635" y="1"/>
                    <a:pt x="638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5"/>
            <p:cNvSpPr/>
            <p:nvPr/>
          </p:nvSpPr>
          <p:spPr>
            <a:xfrm flipH="1">
              <a:off x="6814800" y="2954825"/>
              <a:ext cx="930875" cy="1130100"/>
            </a:xfrm>
            <a:custGeom>
              <a:rect b="b" l="l" r="r" t="t"/>
              <a:pathLst>
                <a:path extrusionOk="0" h="45204" w="37235">
                  <a:moveTo>
                    <a:pt x="22438" y="0"/>
                  </a:moveTo>
                  <a:cubicBezTo>
                    <a:pt x="21723" y="1116"/>
                    <a:pt x="21322" y="2433"/>
                    <a:pt x="21322" y="3835"/>
                  </a:cubicBezTo>
                  <a:lnTo>
                    <a:pt x="21322" y="4665"/>
                  </a:lnTo>
                  <a:cubicBezTo>
                    <a:pt x="21322" y="8500"/>
                    <a:pt x="18117" y="11562"/>
                    <a:pt x="14110" y="11591"/>
                  </a:cubicBezTo>
                  <a:lnTo>
                    <a:pt x="14139" y="18116"/>
                  </a:lnTo>
                  <a:cubicBezTo>
                    <a:pt x="13795" y="22295"/>
                    <a:pt x="12221" y="26273"/>
                    <a:pt x="9646" y="29564"/>
                  </a:cubicBezTo>
                  <a:lnTo>
                    <a:pt x="7270" y="26130"/>
                  </a:lnTo>
                  <a:lnTo>
                    <a:pt x="7270" y="26130"/>
                  </a:lnTo>
                  <a:cubicBezTo>
                    <a:pt x="7413" y="28448"/>
                    <a:pt x="7070" y="30880"/>
                    <a:pt x="6269" y="33141"/>
                  </a:cubicBezTo>
                  <a:cubicBezTo>
                    <a:pt x="5152" y="36289"/>
                    <a:pt x="2920" y="38894"/>
                    <a:pt x="1" y="40497"/>
                  </a:cubicBezTo>
                  <a:lnTo>
                    <a:pt x="201" y="40554"/>
                  </a:lnTo>
                  <a:cubicBezTo>
                    <a:pt x="144" y="40554"/>
                    <a:pt x="115" y="40582"/>
                    <a:pt x="115" y="40582"/>
                  </a:cubicBezTo>
                  <a:lnTo>
                    <a:pt x="17544" y="45076"/>
                  </a:lnTo>
                  <a:cubicBezTo>
                    <a:pt x="17869" y="45162"/>
                    <a:pt x="18192" y="45203"/>
                    <a:pt x="18508" y="45203"/>
                  </a:cubicBezTo>
                  <a:cubicBezTo>
                    <a:pt x="20588" y="45203"/>
                    <a:pt x="22362" y="43423"/>
                    <a:pt x="22238" y="41212"/>
                  </a:cubicBezTo>
                  <a:lnTo>
                    <a:pt x="21923" y="35688"/>
                  </a:lnTo>
                  <a:cubicBezTo>
                    <a:pt x="21780" y="34000"/>
                    <a:pt x="22496" y="32340"/>
                    <a:pt x="23783" y="31338"/>
                  </a:cubicBezTo>
                  <a:lnTo>
                    <a:pt x="28534" y="31911"/>
                  </a:lnTo>
                  <a:cubicBezTo>
                    <a:pt x="28895" y="31959"/>
                    <a:pt x="29247" y="31983"/>
                    <a:pt x="29587" y="31983"/>
                  </a:cubicBezTo>
                  <a:cubicBezTo>
                    <a:pt x="32674" y="31983"/>
                    <a:pt x="34828" y="30030"/>
                    <a:pt x="34544" y="26731"/>
                  </a:cubicBezTo>
                  <a:cubicBezTo>
                    <a:pt x="34544" y="26731"/>
                    <a:pt x="34659" y="22037"/>
                    <a:pt x="34544" y="21007"/>
                  </a:cubicBezTo>
                  <a:lnTo>
                    <a:pt x="34601" y="20892"/>
                  </a:lnTo>
                  <a:lnTo>
                    <a:pt x="36090" y="20234"/>
                  </a:lnTo>
                  <a:cubicBezTo>
                    <a:pt x="36977" y="19833"/>
                    <a:pt x="37234" y="18631"/>
                    <a:pt x="36662" y="17859"/>
                  </a:cubicBezTo>
                  <a:lnTo>
                    <a:pt x="34029" y="14396"/>
                  </a:lnTo>
                  <a:lnTo>
                    <a:pt x="33571" y="8701"/>
                  </a:lnTo>
                  <a:lnTo>
                    <a:pt x="33457" y="8701"/>
                  </a:lnTo>
                  <a:lnTo>
                    <a:pt x="33915" y="14253"/>
                  </a:lnTo>
                  <a:cubicBezTo>
                    <a:pt x="33886" y="14167"/>
                    <a:pt x="33857" y="14081"/>
                    <a:pt x="33857" y="13995"/>
                  </a:cubicBezTo>
                  <a:lnTo>
                    <a:pt x="33199" y="6382"/>
                  </a:lnTo>
                  <a:lnTo>
                    <a:pt x="33199" y="6297"/>
                  </a:lnTo>
                  <a:cubicBezTo>
                    <a:pt x="32256" y="5825"/>
                    <a:pt x="31193" y="5545"/>
                    <a:pt x="30076" y="5545"/>
                  </a:cubicBezTo>
                  <a:cubicBezTo>
                    <a:pt x="29972" y="5545"/>
                    <a:pt x="29869" y="5548"/>
                    <a:pt x="29765" y="5552"/>
                  </a:cubicBezTo>
                  <a:cubicBezTo>
                    <a:pt x="29307" y="5581"/>
                    <a:pt x="29021" y="5638"/>
                    <a:pt x="29021" y="5638"/>
                  </a:cubicBezTo>
                  <a:cubicBezTo>
                    <a:pt x="28880" y="5648"/>
                    <a:pt x="28740" y="5653"/>
                    <a:pt x="28601" y="5653"/>
                  </a:cubicBezTo>
                  <a:cubicBezTo>
                    <a:pt x="25489" y="5653"/>
                    <a:pt x="22849" y="3233"/>
                    <a:pt x="22438" y="0"/>
                  </a:cubicBezTo>
                  <a:close/>
                </a:path>
              </a:pathLst>
            </a:custGeom>
            <a:solidFill>
              <a:srgbClr val="AA71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35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congés maternité</a:t>
            </a:r>
            <a:endParaRPr/>
          </a:p>
        </p:txBody>
      </p:sp>
      <p:sp>
        <p:nvSpPr>
          <p:cNvPr id="286" name="Google Shape;286;p35"/>
          <p:cNvSpPr/>
          <p:nvPr/>
        </p:nvSpPr>
        <p:spPr>
          <a:xfrm>
            <a:off x="867938" y="1771725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5"/>
          <p:cNvSpPr txBox="1"/>
          <p:nvPr>
            <p:ph idx="4294967295" type="title"/>
          </p:nvPr>
        </p:nvSpPr>
        <p:spPr>
          <a:xfrm>
            <a:off x="1009020" y="1788642"/>
            <a:ext cx="949200" cy="3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8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88" name="Google Shape;288;p35"/>
          <p:cNvSpPr txBox="1"/>
          <p:nvPr>
            <p:ph idx="4" type="subTitle"/>
          </p:nvPr>
        </p:nvSpPr>
        <p:spPr>
          <a:xfrm>
            <a:off x="1702425" y="1904450"/>
            <a:ext cx="6248400" cy="62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Femmes ont pris un congé maternité l’an passé.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Ses m</a:t>
            </a:r>
            <a:r>
              <a:rPr lang="en"/>
              <a:t>êmes 8 femmes ont reçu une augmentation.</a:t>
            </a:r>
            <a:endParaRPr/>
          </a:p>
        </p:txBody>
      </p:sp>
      <p:sp>
        <p:nvSpPr>
          <p:cNvPr id="289" name="Google Shape;289;p35"/>
          <p:cNvSpPr txBox="1"/>
          <p:nvPr/>
        </p:nvSpPr>
        <p:spPr>
          <a:xfrm>
            <a:off x="1702425" y="3432700"/>
            <a:ext cx="389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Quid des congés paternité ?</a:t>
            </a:r>
            <a:endParaRPr sz="1800">
              <a:solidFill>
                <a:schemeClr val="dk1"/>
              </a:solidFill>
              <a:latin typeface="Murecho"/>
              <a:ea typeface="Murecho"/>
              <a:cs typeface="Murecho"/>
              <a:sym typeface="Murech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satisfaction dans l’entreprise</a:t>
            </a:r>
            <a:endParaRPr/>
          </a:p>
        </p:txBody>
      </p:sp>
      <p:sp>
        <p:nvSpPr>
          <p:cNvPr id="295" name="Google Shape;295;p36"/>
          <p:cNvSpPr txBox="1"/>
          <p:nvPr>
            <p:ph idx="4" type="subTitle"/>
          </p:nvPr>
        </p:nvSpPr>
        <p:spPr>
          <a:xfrm>
            <a:off x="3628750" y="3525925"/>
            <a:ext cx="2261700" cy="10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10 personnes les plus satisfaites</a:t>
            </a:r>
            <a:endParaRPr/>
          </a:p>
        </p:txBody>
      </p:sp>
      <p:pic>
        <p:nvPicPr>
          <p:cNvPr id="296" name="Google Shape;2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225" y="1328363"/>
            <a:ext cx="2144772" cy="2029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4147" y="1328375"/>
            <a:ext cx="2144772" cy="202958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6"/>
          <p:cNvSpPr txBox="1"/>
          <p:nvPr>
            <p:ph idx="4" type="subTitle"/>
          </p:nvPr>
        </p:nvSpPr>
        <p:spPr>
          <a:xfrm>
            <a:off x="491926" y="3591350"/>
            <a:ext cx="2274300" cy="10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10 personnes les plus insatisfaites</a:t>
            </a:r>
            <a:endParaRPr/>
          </a:p>
        </p:txBody>
      </p:sp>
      <p:sp>
        <p:nvSpPr>
          <p:cNvPr id="299" name="Google Shape;299;p36"/>
          <p:cNvSpPr txBox="1"/>
          <p:nvPr>
            <p:ph idx="4" type="subTitle"/>
          </p:nvPr>
        </p:nvSpPr>
        <p:spPr>
          <a:xfrm>
            <a:off x="6788650" y="3591344"/>
            <a:ext cx="2153400" cy="10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Moyenne de satisfactions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2963" y="1328375"/>
            <a:ext cx="2144775" cy="20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7"/>
          <p:cNvSpPr txBox="1"/>
          <p:nvPr>
            <p:ph type="title"/>
          </p:nvPr>
        </p:nvSpPr>
        <p:spPr>
          <a:xfrm>
            <a:off x="715550" y="445025"/>
            <a:ext cx="77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augmentations de salaires</a:t>
            </a:r>
            <a:endParaRPr/>
          </a:p>
        </p:txBody>
      </p:sp>
      <p:pic>
        <p:nvPicPr>
          <p:cNvPr id="306" name="Google Shape;3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392723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7"/>
          <p:cNvSpPr/>
          <p:nvPr/>
        </p:nvSpPr>
        <p:spPr>
          <a:xfrm>
            <a:off x="5910788" y="1172325"/>
            <a:ext cx="719766" cy="626978"/>
          </a:xfrm>
          <a:custGeom>
            <a:rect b="b" l="l" r="r" t="t"/>
            <a:pathLst>
              <a:path extrusionOk="0" h="59698" w="82708">
                <a:moveTo>
                  <a:pt x="396" y="0"/>
                </a:moveTo>
                <a:lnTo>
                  <a:pt x="304" y="152"/>
                </a:lnTo>
                <a:lnTo>
                  <a:pt x="851" y="517"/>
                </a:lnTo>
                <a:lnTo>
                  <a:pt x="912" y="1064"/>
                </a:lnTo>
                <a:lnTo>
                  <a:pt x="943" y="1064"/>
                </a:lnTo>
                <a:lnTo>
                  <a:pt x="821" y="1125"/>
                </a:lnTo>
                <a:lnTo>
                  <a:pt x="1003" y="1793"/>
                </a:lnTo>
                <a:lnTo>
                  <a:pt x="700" y="3404"/>
                </a:lnTo>
                <a:lnTo>
                  <a:pt x="1003" y="3556"/>
                </a:lnTo>
                <a:lnTo>
                  <a:pt x="487" y="4377"/>
                </a:lnTo>
                <a:lnTo>
                  <a:pt x="943" y="7569"/>
                </a:lnTo>
                <a:lnTo>
                  <a:pt x="517" y="8055"/>
                </a:lnTo>
                <a:lnTo>
                  <a:pt x="821" y="10031"/>
                </a:lnTo>
                <a:lnTo>
                  <a:pt x="1307" y="9939"/>
                </a:lnTo>
                <a:lnTo>
                  <a:pt x="943" y="10517"/>
                </a:lnTo>
                <a:lnTo>
                  <a:pt x="1125" y="10821"/>
                </a:lnTo>
                <a:lnTo>
                  <a:pt x="912" y="11398"/>
                </a:lnTo>
                <a:lnTo>
                  <a:pt x="1429" y="12219"/>
                </a:lnTo>
                <a:lnTo>
                  <a:pt x="548" y="13253"/>
                </a:lnTo>
                <a:lnTo>
                  <a:pt x="1551" y="14164"/>
                </a:lnTo>
                <a:lnTo>
                  <a:pt x="1095" y="16839"/>
                </a:lnTo>
                <a:lnTo>
                  <a:pt x="1611" y="16839"/>
                </a:lnTo>
                <a:lnTo>
                  <a:pt x="851" y="17660"/>
                </a:lnTo>
                <a:lnTo>
                  <a:pt x="1520" y="18511"/>
                </a:lnTo>
                <a:lnTo>
                  <a:pt x="912" y="20517"/>
                </a:lnTo>
                <a:lnTo>
                  <a:pt x="1459" y="21338"/>
                </a:lnTo>
                <a:lnTo>
                  <a:pt x="1095" y="21794"/>
                </a:lnTo>
                <a:lnTo>
                  <a:pt x="1277" y="25745"/>
                </a:lnTo>
                <a:lnTo>
                  <a:pt x="1733" y="25867"/>
                </a:lnTo>
                <a:lnTo>
                  <a:pt x="1095" y="26475"/>
                </a:lnTo>
                <a:lnTo>
                  <a:pt x="1611" y="31824"/>
                </a:lnTo>
                <a:lnTo>
                  <a:pt x="700" y="32888"/>
                </a:lnTo>
                <a:lnTo>
                  <a:pt x="912" y="34469"/>
                </a:lnTo>
                <a:lnTo>
                  <a:pt x="1095" y="34560"/>
                </a:lnTo>
                <a:lnTo>
                  <a:pt x="456" y="34985"/>
                </a:lnTo>
                <a:lnTo>
                  <a:pt x="851" y="36049"/>
                </a:lnTo>
                <a:lnTo>
                  <a:pt x="0" y="38451"/>
                </a:lnTo>
                <a:lnTo>
                  <a:pt x="517" y="38906"/>
                </a:lnTo>
                <a:lnTo>
                  <a:pt x="365" y="43922"/>
                </a:lnTo>
                <a:lnTo>
                  <a:pt x="791" y="44043"/>
                </a:lnTo>
                <a:lnTo>
                  <a:pt x="456" y="44834"/>
                </a:lnTo>
                <a:lnTo>
                  <a:pt x="1216" y="47204"/>
                </a:lnTo>
                <a:lnTo>
                  <a:pt x="1915" y="46718"/>
                </a:lnTo>
                <a:lnTo>
                  <a:pt x="1216" y="47843"/>
                </a:lnTo>
                <a:lnTo>
                  <a:pt x="1429" y="49271"/>
                </a:lnTo>
                <a:lnTo>
                  <a:pt x="1885" y="49150"/>
                </a:lnTo>
                <a:lnTo>
                  <a:pt x="2493" y="50183"/>
                </a:lnTo>
                <a:lnTo>
                  <a:pt x="2067" y="50882"/>
                </a:lnTo>
                <a:lnTo>
                  <a:pt x="2645" y="51369"/>
                </a:lnTo>
                <a:lnTo>
                  <a:pt x="2432" y="52007"/>
                </a:lnTo>
                <a:lnTo>
                  <a:pt x="2888" y="52736"/>
                </a:lnTo>
                <a:lnTo>
                  <a:pt x="2128" y="53800"/>
                </a:lnTo>
                <a:lnTo>
                  <a:pt x="2341" y="55442"/>
                </a:lnTo>
                <a:lnTo>
                  <a:pt x="2584" y="55138"/>
                </a:lnTo>
                <a:lnTo>
                  <a:pt x="2918" y="55077"/>
                </a:lnTo>
                <a:lnTo>
                  <a:pt x="2523" y="56566"/>
                </a:lnTo>
                <a:lnTo>
                  <a:pt x="2827" y="56840"/>
                </a:lnTo>
                <a:lnTo>
                  <a:pt x="2645" y="57600"/>
                </a:lnTo>
                <a:lnTo>
                  <a:pt x="2979" y="58268"/>
                </a:lnTo>
                <a:lnTo>
                  <a:pt x="2766" y="59120"/>
                </a:lnTo>
                <a:lnTo>
                  <a:pt x="3040" y="59697"/>
                </a:lnTo>
                <a:lnTo>
                  <a:pt x="80488" y="59697"/>
                </a:lnTo>
                <a:lnTo>
                  <a:pt x="81674" y="56384"/>
                </a:lnTo>
                <a:lnTo>
                  <a:pt x="80883" y="55654"/>
                </a:lnTo>
                <a:lnTo>
                  <a:pt x="81826" y="54712"/>
                </a:lnTo>
                <a:lnTo>
                  <a:pt x="81461" y="53922"/>
                </a:lnTo>
                <a:lnTo>
                  <a:pt x="81795" y="53618"/>
                </a:lnTo>
                <a:lnTo>
                  <a:pt x="81339" y="52858"/>
                </a:lnTo>
                <a:lnTo>
                  <a:pt x="81826" y="52433"/>
                </a:lnTo>
                <a:lnTo>
                  <a:pt x="81491" y="46353"/>
                </a:lnTo>
                <a:lnTo>
                  <a:pt x="81947" y="45897"/>
                </a:lnTo>
                <a:lnTo>
                  <a:pt x="81400" y="45411"/>
                </a:lnTo>
                <a:lnTo>
                  <a:pt x="82099" y="45259"/>
                </a:lnTo>
                <a:lnTo>
                  <a:pt x="81856" y="44803"/>
                </a:lnTo>
                <a:lnTo>
                  <a:pt x="82312" y="44651"/>
                </a:lnTo>
                <a:lnTo>
                  <a:pt x="82008" y="43131"/>
                </a:lnTo>
                <a:lnTo>
                  <a:pt x="82373" y="42736"/>
                </a:lnTo>
                <a:lnTo>
                  <a:pt x="81826" y="37964"/>
                </a:lnTo>
                <a:lnTo>
                  <a:pt x="82464" y="37417"/>
                </a:lnTo>
                <a:lnTo>
                  <a:pt x="81886" y="35533"/>
                </a:lnTo>
                <a:lnTo>
                  <a:pt x="82646" y="35320"/>
                </a:lnTo>
                <a:lnTo>
                  <a:pt x="82099" y="34803"/>
                </a:lnTo>
                <a:lnTo>
                  <a:pt x="82707" y="34651"/>
                </a:lnTo>
                <a:lnTo>
                  <a:pt x="82403" y="30244"/>
                </a:lnTo>
                <a:lnTo>
                  <a:pt x="81704" y="29666"/>
                </a:lnTo>
                <a:lnTo>
                  <a:pt x="81856" y="26931"/>
                </a:lnTo>
                <a:lnTo>
                  <a:pt x="82251" y="26870"/>
                </a:lnTo>
                <a:lnTo>
                  <a:pt x="82099" y="26201"/>
                </a:lnTo>
                <a:lnTo>
                  <a:pt x="82616" y="25897"/>
                </a:lnTo>
                <a:lnTo>
                  <a:pt x="82099" y="18541"/>
                </a:lnTo>
                <a:lnTo>
                  <a:pt x="81643" y="18237"/>
                </a:lnTo>
                <a:lnTo>
                  <a:pt x="82160" y="17690"/>
                </a:lnTo>
                <a:lnTo>
                  <a:pt x="82069" y="17052"/>
                </a:lnTo>
                <a:lnTo>
                  <a:pt x="82251" y="16839"/>
                </a:lnTo>
                <a:lnTo>
                  <a:pt x="81674" y="16323"/>
                </a:lnTo>
                <a:lnTo>
                  <a:pt x="82069" y="15958"/>
                </a:lnTo>
                <a:lnTo>
                  <a:pt x="81066" y="12432"/>
                </a:lnTo>
                <a:lnTo>
                  <a:pt x="81704" y="12219"/>
                </a:lnTo>
                <a:lnTo>
                  <a:pt x="81035" y="10943"/>
                </a:lnTo>
                <a:lnTo>
                  <a:pt x="81491" y="10547"/>
                </a:lnTo>
                <a:lnTo>
                  <a:pt x="81248" y="9332"/>
                </a:lnTo>
                <a:lnTo>
                  <a:pt x="81674" y="9028"/>
                </a:lnTo>
                <a:lnTo>
                  <a:pt x="81187" y="8420"/>
                </a:lnTo>
                <a:lnTo>
                  <a:pt x="82221" y="8055"/>
                </a:lnTo>
                <a:lnTo>
                  <a:pt x="81400" y="3252"/>
                </a:lnTo>
                <a:lnTo>
                  <a:pt x="81643" y="3100"/>
                </a:lnTo>
                <a:lnTo>
                  <a:pt x="81613" y="3040"/>
                </a:lnTo>
                <a:lnTo>
                  <a:pt x="82069" y="2949"/>
                </a:lnTo>
                <a:lnTo>
                  <a:pt x="81704" y="2462"/>
                </a:lnTo>
                <a:lnTo>
                  <a:pt x="81856" y="1338"/>
                </a:lnTo>
                <a:lnTo>
                  <a:pt x="82373" y="1186"/>
                </a:lnTo>
                <a:lnTo>
                  <a:pt x="818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7"/>
          <p:cNvSpPr txBox="1"/>
          <p:nvPr>
            <p:ph idx="4294967295" type="title"/>
          </p:nvPr>
        </p:nvSpPr>
        <p:spPr>
          <a:xfrm>
            <a:off x="5971769" y="1180449"/>
            <a:ext cx="949200" cy="3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67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309" name="Google Shape;309;p37"/>
          <p:cNvSpPr txBox="1"/>
          <p:nvPr>
            <p:ph idx="4" type="subTitle"/>
          </p:nvPr>
        </p:nvSpPr>
        <p:spPr>
          <a:xfrm>
            <a:off x="6739075" y="1239200"/>
            <a:ext cx="2070900" cy="62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Femmes ont augmenté</a:t>
            </a:r>
            <a:endParaRPr/>
          </a:p>
        </p:txBody>
      </p:sp>
      <p:sp>
        <p:nvSpPr>
          <p:cNvPr id="310" name="Google Shape;310;p37"/>
          <p:cNvSpPr txBox="1"/>
          <p:nvPr/>
        </p:nvSpPr>
        <p:spPr>
          <a:xfrm>
            <a:off x="5910800" y="2033100"/>
            <a:ext cx="27912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Murecho"/>
                <a:ea typeface="Murecho"/>
                <a:cs typeface="Murecho"/>
                <a:sym typeface="Murecho"/>
              </a:rPr>
              <a:t>contre 61 hommes</a:t>
            </a:r>
            <a:endParaRPr sz="1800">
              <a:solidFill>
                <a:srgbClr val="000000"/>
              </a:solidFill>
              <a:latin typeface="Murecho"/>
              <a:ea typeface="Murecho"/>
              <a:cs typeface="Murecho"/>
              <a:sym typeface="Murech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mbating Gender Inequality Workshop by Slidesgo">
  <a:themeElements>
    <a:clrScheme name="Simple Light">
      <a:dk1>
        <a:srgbClr val="000000"/>
      </a:dk1>
      <a:lt1>
        <a:srgbClr val="FFF0E7"/>
      </a:lt1>
      <a:dk2>
        <a:srgbClr val="5970B4"/>
      </a:dk2>
      <a:lt2>
        <a:srgbClr val="3E489F"/>
      </a:lt2>
      <a:accent1>
        <a:srgbClr val="22304A"/>
      </a:accent1>
      <a:accent2>
        <a:srgbClr val="433185"/>
      </a:accent2>
      <a:accent3>
        <a:srgbClr val="F29794"/>
      </a:accent3>
      <a:accent4>
        <a:srgbClr val="ED6650"/>
      </a:accent4>
      <a:accent5>
        <a:srgbClr val="F4965D"/>
      </a:accent5>
      <a:accent6>
        <a:srgbClr val="EAA98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